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customXml/itemProps9.xml" ContentType="application/vnd.openxmlformats-officedocument.customXmlPropertie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68.xml" ContentType="application/vnd.openxmlformats-officedocument.presentationml.tags+xml"/>
  <Override PartName="/customXml/itemProps10.xml" ContentType="application/vnd.openxmlformats-officedocument.customXmlPropertie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74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customXml/itemProps11.xml" ContentType="application/vnd.openxmlformats-officedocument.customXmlPropertie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69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7"/>
  </p:sldMasterIdLst>
  <p:notesMasterIdLst>
    <p:notesMasterId r:id="rId23"/>
  </p:notesMasterIdLst>
  <p:handoutMasterIdLst>
    <p:handoutMasterId r:id="rId24"/>
  </p:handoutMasterIdLst>
  <p:sldIdLst>
    <p:sldId id="256" r:id="rId18"/>
    <p:sldId id="327" r:id="rId19"/>
    <p:sldId id="328" r:id="rId20"/>
    <p:sldId id="326" r:id="rId21"/>
    <p:sldId id="277" r:id="rId22"/>
  </p:sldIdLst>
  <p:sldSz cx="12192000" cy="6858000"/>
  <p:notesSz cx="6797675" cy="9926638"/>
  <p:embeddedFontLst>
    <p:embeddedFont>
      <p:font typeface="Sweco Sans" panose="020B060402020202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+ Title Section" id="{67D7EC4A-8FFB-47FA-8AAF-9642EAD29776}">
          <p14:sldIdLst>
            <p14:sldId id="256"/>
            <p14:sldId id="327"/>
            <p14:sldId id="328"/>
            <p14:sldId id="326"/>
            <p14:sldId id="277"/>
          </p14:sldIdLst>
        </p14:section>
        <p14:section name="Untitled Section" id="{7B422605-2A5C-4D61-9DDA-A72CE3A3D90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88568" autoAdjust="0"/>
  </p:normalViewPr>
  <p:slideViewPr>
    <p:cSldViewPr snapToGrid="0" showGuides="1">
      <p:cViewPr varScale="1">
        <p:scale>
          <a:sx n="130" d="100"/>
          <a:sy n="130" d="100"/>
        </p:scale>
        <p:origin x="27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customXml" Target="../customXml/item17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customXml" Target="../customXml/item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8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1418"/>
            <a:ext cx="1578586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30 October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18660" y="9304041"/>
            <a:ext cx="1578586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2440" y="9501418"/>
            <a:ext cx="4270639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2440" y="9304041"/>
            <a:ext cx="4270639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633F08-F507-460F-9D27-2F659DDD4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821" y="390813"/>
            <a:ext cx="897424" cy="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6834" y="5769095"/>
            <a:ext cx="6084008" cy="3377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160655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1418"/>
            <a:ext cx="1722182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30 October 2023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18660" y="9304041"/>
            <a:ext cx="1722182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0545" y="9501418"/>
            <a:ext cx="4362533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0545" y="9304041"/>
            <a:ext cx="4362533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9CDBCA-8972-4EBD-9FAA-639E756D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418" y="390813"/>
            <a:ext cx="897424" cy="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7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3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4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AF14680-7A7E-4379-8764-BB8B2A4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8E247043-C489-4096-BF75-05F3BA1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1B48656-43F6-4751-AF76-D756D212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9E047D3-7512-430E-BCB6-41EB65B73DD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8574BAD-E84D-421E-A240-F36DB0345E16}"/>
              </a:ext>
            </a:extLst>
          </p:cNvPr>
          <p:cNvSpPr/>
          <p:nvPr userDrawn="1"/>
        </p:nvSpPr>
        <p:spPr bwMode="black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01732822-FFB2-4E61-8128-5F297FE68ADC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766979-17F1-7FA5-68F4-F67EE7040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CA0920-7083-7DB9-BEC4-C5B789F17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4BCBD-3805-6FF8-BAFA-EDBB82686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C64DF6-A95A-CEF9-2717-0CC9824B1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122DDE0-C30C-4FC2-A483-1DADE324D32E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1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47" y="2159000"/>
            <a:ext cx="9501189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18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B3BB7AE9-051A-4813-9095-A0EB7657787D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555625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2159000"/>
            <a:ext cx="5556249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EE5B25AD-1F7A-4D98-A00F-0E69A8BFCC1D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2598738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8513761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9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1B582EFA-60C8-43F4-9656-D624DC1CBD03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4" y="2159000"/>
            <a:ext cx="8513763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2159000"/>
            <a:ext cx="2598736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38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and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5F2CBD5-6B54-4620-A7D1-03F360F1B3BA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2900" y="2159000"/>
            <a:ext cx="2598737" cy="3978276"/>
          </a:xfrm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</a:t>
            </a:r>
            <a:br>
              <a:rPr lang="en-GB" dirty="0"/>
            </a:br>
            <a:r>
              <a:rPr lang="en-GB" dirty="0"/>
              <a:t>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0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50" y="2159000"/>
            <a:ext cx="4570414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7261225" y="2159000"/>
            <a:ext cx="1611314" cy="3978276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and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3460604-947A-4737-A666-20E0661C9C1D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358775"/>
            <a:ext cx="5734800" cy="61388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719138"/>
            <a:ext cx="5374800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537480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232900" y="719138"/>
            <a:ext cx="2235199" cy="5418138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>
                <a:solidFill>
                  <a:schemeClr val="bg1"/>
                </a:solidFill>
              </a:defRPr>
            </a:lvl2pPr>
            <a:lvl3pPr marL="180000" indent="-180000">
              <a:lnSpc>
                <a:spcPct val="120000"/>
              </a:lnSpc>
              <a:buClrTx/>
              <a:buFont typeface="Sweco Sans" panose="00000500000000000000" pitchFamily="2" charset="0"/>
              <a:buChar char="•"/>
              <a:defRPr sz="1000">
                <a:solidFill>
                  <a:schemeClr val="bg1"/>
                </a:solidFill>
              </a:defRPr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57B1331-54BF-4646-A2FB-E045B86D985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31655F18-894C-497C-BB4F-3E9A1F34877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E75943B-4360-4861-9B61-EA2D179B18C1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2B0324C-A039-4DA9-A64C-21861C576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223DB88-96E7-4BFC-A08C-3110EF06FA9A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1361D7-EFEF-4D5A-A85B-569EBF46AC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3CB77-7128-4C5C-89ED-0DD17904C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1"/>
            <a:ext cx="5556250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799" y="2159000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2159001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5BE49-EFEB-4248-8EEA-4E4B153269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31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3443B04-46A8-47D9-871F-5C917F45AAAF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2" y="2160000"/>
            <a:ext cx="5556253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61222" y="2160000"/>
            <a:ext cx="4570415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0324" y="4498181"/>
            <a:ext cx="1611313" cy="1640094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93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086B-090D-4629-BD77-C06BBC552CD0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3580938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04174" y="2160000"/>
            <a:ext cx="3581401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3243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</a:t>
            </a:r>
            <a:r>
              <a:rPr lang="en-GB" dirty="0" err="1"/>
              <a:t>hereand</a:t>
            </a:r>
            <a:r>
              <a:rPr lang="en-GB" dirty="0"/>
              <a:t> insert picture 3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714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3" y="2160000"/>
            <a:ext cx="1612900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18738" y="2160000"/>
            <a:ext cx="1612899" cy="1979180"/>
          </a:xfrm>
        </p:spPr>
        <p:txBody>
          <a:bodyPr anchor="b" anchorCtr="0"/>
          <a:lstStyle>
            <a:lvl1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8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EF2E-8559-4E83-9836-5B16CF3DFD6B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2599200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7876" y="2160000"/>
            <a:ext cx="2599200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3 via Sweco PickIt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A227C9BD-FF6B-4CCA-8596-4FE45CD09E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218274" y="2160000"/>
            <a:ext cx="1613363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4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75" y="4498181"/>
            <a:ext cx="1611313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2160000"/>
            <a:ext cx="1611312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1224" y="2160000"/>
            <a:ext cx="1613363" cy="1979180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FC167E-A4E6-4FBE-B417-194E5E11F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18274" y="4498181"/>
            <a:ext cx="1613364" cy="163909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spcAft>
                <a:spcPts val="600"/>
              </a:spcAft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4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8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Four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843A11D-764B-4303-856E-94E26B37402D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0DCE3-F1DA-4CC1-BB76-F356C957EE5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11472863" cy="10874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Click to add title, three lines optional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8738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1"/>
            <a:ext cx="2598738" cy="39782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2159000"/>
            <a:ext cx="5556249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75391-72C2-46AD-A34B-A677ADEAE2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7" y="4321613"/>
            <a:ext cx="5556251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A77AEB-1276-4DBD-BDCA-02E4075F3C3A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A32D35A0-121E-4E55-99B2-4FF85335801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070372-376A-9E44-0F24-E9A0D296E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AC7B038-5818-440B-80D9-603D41B1FC36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61FD5-F043-4AD1-B1D4-5A402A36ED6E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720000"/>
            <a:ext cx="5556251" cy="108167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add </a:t>
            </a:r>
            <a:r>
              <a:rPr lang="en-GB" sz="2800" dirty="0">
                <a:solidFill>
                  <a:schemeClr val="tx1"/>
                </a:solidFill>
              </a:rPr>
              <a:t>title, three lines optional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9200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2598737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719138"/>
            <a:ext cx="2599200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3787200"/>
            <a:ext cx="2599200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32900" y="719137"/>
            <a:ext cx="2598738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32899" y="3787200"/>
            <a:ext cx="2600325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1E9351-76A8-4E29-9CD2-F44CA2DC3A7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CAC926B-6737-4CB4-A3D8-3A1029D445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B590BDA-2E95-7B3E-B94C-B0564EF61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7CC-9A84-4266-9DEB-631105967688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8506800" cy="270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title, </a:t>
            </a:r>
            <a:r>
              <a:rPr lang="en-GB" sz="6000" dirty="0">
                <a:solidFill>
                  <a:schemeClr val="tx1"/>
                </a:solidFill>
              </a:rPr>
              <a:t>three lines optional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59CF49-883A-4558-829C-FC54C14FF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6851218-307E-419C-B851-D3A637CEA66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C55B5F3-98AF-9492-6457-60B1DAF34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E3D-A5F5-4742-93A3-FD8FE798FBB3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998"/>
            <a:ext cx="2598738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3779999"/>
            <a:ext cx="2598738" cy="2357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ED3F853-9A80-4574-91F5-F5AFC6C252A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2B6A6E-5362-FEC6-8EA7-9436D4D68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1567-315E-40E9-BCE1-CC8194A893FF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white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3780000"/>
            <a:ext cx="2598738" cy="23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320B-FA5F-4FB8-9348-06EF2127B249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black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137"/>
            <a:ext cx="2598738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FB583163-A7A2-46DD-8954-C641F489EE69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5375275" cy="5419724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B84B84-CC9A-4DB6-81CA-225F34A66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775" y="719138"/>
            <a:ext cx="2417763" cy="5419724"/>
          </a:xfrm>
        </p:spPr>
        <p:txBody>
          <a:bodyPr/>
          <a:lstStyle>
            <a:lvl1pPr>
              <a:lnSpc>
                <a:spcPct val="120000"/>
              </a:lnSpc>
              <a:buClrTx/>
              <a:defRPr/>
            </a:lvl1pPr>
            <a:lvl2pPr>
              <a:lnSpc>
                <a:spcPct val="120000"/>
              </a:lnSpc>
              <a:buClrTx/>
              <a:defRPr/>
            </a:lvl2pPr>
            <a:lvl3pPr>
              <a:lnSpc>
                <a:spcPct val="120000"/>
              </a:lnSpc>
              <a:buClrTx/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  <a:lvl6pPr>
              <a:buClrTx/>
              <a:defRPr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7729915B-EBC1-4B9C-A7AB-A0FE27AABADD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313EAC08-E95A-439A-8D8F-237126EA0A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0B32E5-E10C-74F9-21A7-DF47B9480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6" userDrawn="1">
          <p15:clr>
            <a:srgbClr val="F26B43"/>
          </p15:clr>
        </p15:guide>
        <p15:guide id="2" pos="3612" userDrawn="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righ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4D1A927-0083-4F75-83FB-9A5732AC695F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AF1D687-E4AA-47E0-9DD8-C555D0F61576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30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D58645DB-E5D6-4409-9D66-E52223F38A1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600" y="2848658"/>
            <a:ext cx="3988800" cy="1160685"/>
          </a:xfrm>
          <a:prstGeom prst="rect">
            <a:avLst/>
          </a:prstGeom>
        </p:spPr>
      </p:pic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8988" y="2489304"/>
            <a:ext cx="270000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PICTURES</a:t>
            </a:r>
            <a:br>
              <a:rPr lang="en-GB" sz="900" dirty="0"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in the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pane on the right side of the screen</a:t>
            </a:r>
            <a:endParaRPr lang="en-GB" altLang="da-DK" sz="90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browse for a picture 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frame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insert from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change size or focus of the picture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Send to Back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779" y="470999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090645"/>
            <a:ext cx="270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from the dropdown menu or from the buttons in the Templafy pane on the right side of the screen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GUIDES</a:t>
            </a:r>
            <a:endParaRPr lang="en-GB" sz="16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Sweco Sans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+ option + ctrl + G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19139" y="370464"/>
            <a:ext cx="10748962" cy="6635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en-GB" sz="3200" b="0" noProof="1">
                <a:solidFill>
                  <a:schemeClr val="tx1"/>
                </a:solidFill>
                <a:latin typeface="+mj-lt"/>
                <a:cs typeface="Sweco Sans" panose="00000500000000000000" pitchFamily="2" charset="0"/>
              </a:rPr>
              <a:t>TIPS &amp; TRICKS - YOUR USER GUIDE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33B0CDC-0181-4786-A414-249C073F3466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278" y="3864098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821" y="137943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3712" y="1090645"/>
            <a:ext cx="2500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Layout </a:t>
            </a: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to view a dropdown menu of possible slide layouts</a:t>
            </a:r>
            <a:endParaRPr lang="en-GB" sz="900" dirty="0">
              <a:latin typeface="+mn-lt"/>
              <a:ea typeface="Sweco Sa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22" y="2018546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22" y="1201551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04" y="5271023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5606" y="1954734"/>
            <a:ext cx="457143" cy="257143"/>
          </a:xfrm>
          <a:prstGeom prst="rect">
            <a:avLst/>
          </a:prstGeom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339602C1-3D95-4C7F-A52B-E86E789B7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631" y="1090645"/>
            <a:ext cx="256992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TEXT STYLES / </a:t>
            </a:r>
            <a:r>
              <a:rPr lang="en-GB" sz="1600" cap="all" baseline="0" dirty="0">
                <a:latin typeface="+mn-lt"/>
                <a:cs typeface="Sweco Sans" panose="00000500000000000000" pitchFamily="2" charset="0"/>
              </a:rPr>
              <a:t>levels</a:t>
            </a:r>
            <a:endParaRPr lang="en-GB" altLang="da-DK" sz="1600" b="0" cap="all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Decrease list level 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can be used to jump through text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These are the levels / text styles in placeholders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menu to reset position, size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and formatting of the slide placeholders to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their default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75911-EB36-4EC7-B3F6-4DF5EF4D20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0" y="2513770"/>
            <a:ext cx="2078382" cy="23638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735D0-5634-413C-85F8-B1AA64D4CE8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21" y="2719500"/>
            <a:ext cx="1749342" cy="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61633" y="2234044"/>
            <a:ext cx="10152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0" b="0" i="1" noProof="0" dirty="0">
                <a:solidFill>
                  <a:schemeClr val="bg1"/>
                </a:solidFill>
              </a:rPr>
              <a:t>Do not use </a:t>
            </a:r>
            <a:endParaRPr lang="en-GB" sz="18000" b="0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66813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0FCD250-89DC-44ED-9CE4-A7E7C1BE0177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C1B143B-E9ED-4A96-97FE-BBE214623D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342A9791-2129-4A8C-9EA9-889951FA65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294966" y="2085631"/>
            <a:ext cx="9539410" cy="369332"/>
            <a:chOff x="1797664" y="2085631"/>
            <a:chExt cx="9539409" cy="369332"/>
          </a:xfrm>
          <a:noFill/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0700079" y="208563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578295" y="208563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091465" y="208563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9925356" y="208563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294966" y="2616963"/>
            <a:ext cx="9539406" cy="369332"/>
            <a:chOff x="1797664" y="2616963"/>
            <a:chExt cx="9539406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0700076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578292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091462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992535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763107" y="3148295"/>
            <a:ext cx="9071268" cy="369332"/>
            <a:chOff x="2265804" y="3155687"/>
            <a:chExt cx="9071267" cy="369332"/>
          </a:xfrm>
          <a:noFill/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0700077" y="3155687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578293" y="3155687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091462" y="3155687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9925354" y="3155687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763106" y="3679627"/>
            <a:ext cx="9071265" cy="369332"/>
            <a:chOff x="2265804" y="3694411"/>
            <a:chExt cx="9071265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0700075" y="369441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578291" y="369441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091461" y="369441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9925352" y="369441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43002-6DB0-464A-A397-AE98E850511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2329200" y="1440000"/>
            <a:ext cx="9500400" cy="720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2245-AA04-4C2A-82AD-95B8B22D93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4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A129EA-5958-4519-BBC1-7CB132E5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076BBFAC-5C79-4771-8875-6E35A3B0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401201" cy="4683600"/>
            <a:chOff x="1295081" y="-570461"/>
            <a:chExt cx="6719407" cy="4683600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13214" y="-570461"/>
              <a:ext cx="5601274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95081" y="-570461"/>
              <a:ext cx="1012048" cy="9288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399644" cy="4683600"/>
            <a:chOff x="679534" y="2085631"/>
            <a:chExt cx="6718483" cy="4683600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5600353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534" y="2085631"/>
              <a:ext cx="1011534" cy="92966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A444-0CD2-4E7A-9436-E5ECB35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9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31D3FB4-0F92-4657-B18D-50345A56BE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D3FC19-6D98-4E66-BD7D-27AC12747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C07AF99-45C6-424A-934A-469EB1BFC1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5F86745-A26F-4FF5-B01C-A98DE921B3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144000" tIns="10800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C544180-6680-4A38-BC6B-C798692B7D1B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1" name="text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B56E1EE-65AC-4CB4-BB65-5F631D15AA12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24" name="Logo on top">
            <a:extLst>
              <a:ext uri="{FF2B5EF4-FFF2-40B4-BE49-F238E27FC236}">
                <a16:creationId xmlns:a16="http://schemas.microsoft.com/office/drawing/2014/main" id="{F44F6126-0CBE-414C-8423-AD1264CA45A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0023560" y="360000"/>
            <a:ext cx="1806482" cy="525661"/>
          </a:xfrm>
          <a:custGeom>
            <a:avLst/>
            <a:gdLst>
              <a:gd name="connsiteX0" fmla="*/ 7513220 w 12146905"/>
              <a:gd name="connsiteY0" fmla="*/ 2291559 h 3532848"/>
              <a:gd name="connsiteX1" fmla="*/ 7170136 w 12146905"/>
              <a:gd name="connsiteY1" fmla="*/ 2765246 h 3532848"/>
              <a:gd name="connsiteX2" fmla="*/ 7513220 w 12146905"/>
              <a:gd name="connsiteY2" fmla="*/ 3238566 h 3532848"/>
              <a:gd name="connsiteX3" fmla="*/ 7513220 w 12146905"/>
              <a:gd name="connsiteY3" fmla="*/ 3238860 h 3532848"/>
              <a:gd name="connsiteX4" fmla="*/ 7839840 w 12146905"/>
              <a:gd name="connsiteY4" fmla="*/ 2765540 h 3532848"/>
              <a:gd name="connsiteX5" fmla="*/ 7513220 w 12146905"/>
              <a:gd name="connsiteY5" fmla="*/ 2291559 h 3532848"/>
              <a:gd name="connsiteX6" fmla="*/ 3804649 w 12146905"/>
              <a:gd name="connsiteY6" fmla="*/ 2013583 h 3532848"/>
              <a:gd name="connsiteX7" fmla="*/ 4849922 w 12146905"/>
              <a:gd name="connsiteY7" fmla="*/ 2013583 h 3532848"/>
              <a:gd name="connsiteX8" fmla="*/ 4849922 w 12146905"/>
              <a:gd name="connsiteY8" fmla="*/ 2291401 h 3532848"/>
              <a:gd name="connsiteX9" fmla="*/ 4180439 w 12146905"/>
              <a:gd name="connsiteY9" fmla="*/ 2291401 h 3532848"/>
              <a:gd name="connsiteX10" fmla="*/ 4180439 w 12146905"/>
              <a:gd name="connsiteY10" fmla="*/ 2602146 h 3532848"/>
              <a:gd name="connsiteX11" fmla="*/ 4800899 w 12146905"/>
              <a:gd name="connsiteY11" fmla="*/ 2602146 h 3532848"/>
              <a:gd name="connsiteX12" fmla="*/ 4800899 w 12146905"/>
              <a:gd name="connsiteY12" fmla="*/ 2896207 h 3532848"/>
              <a:gd name="connsiteX13" fmla="*/ 4180439 w 12146905"/>
              <a:gd name="connsiteY13" fmla="*/ 2896207 h 3532848"/>
              <a:gd name="connsiteX14" fmla="*/ 4180439 w 12146905"/>
              <a:gd name="connsiteY14" fmla="*/ 3222607 h 3532848"/>
              <a:gd name="connsiteX15" fmla="*/ 4866312 w 12146905"/>
              <a:gd name="connsiteY15" fmla="*/ 3222607 h 3532848"/>
              <a:gd name="connsiteX16" fmla="*/ 4866312 w 12146905"/>
              <a:gd name="connsiteY16" fmla="*/ 3516153 h 3532848"/>
              <a:gd name="connsiteX17" fmla="*/ 3804649 w 12146905"/>
              <a:gd name="connsiteY17" fmla="*/ 3516153 h 3532848"/>
              <a:gd name="connsiteX18" fmla="*/ 1387556 w 12146905"/>
              <a:gd name="connsiteY18" fmla="*/ 2013583 h 3532848"/>
              <a:gd name="connsiteX19" fmla="*/ 1795758 w 12146905"/>
              <a:gd name="connsiteY19" fmla="*/ 2013583 h 3532848"/>
              <a:gd name="connsiteX20" fmla="*/ 1975090 w 12146905"/>
              <a:gd name="connsiteY20" fmla="*/ 3157341 h 3532848"/>
              <a:gd name="connsiteX21" fmla="*/ 1991774 w 12146905"/>
              <a:gd name="connsiteY21" fmla="*/ 3157341 h 3532848"/>
              <a:gd name="connsiteX22" fmla="*/ 2187864 w 12146905"/>
              <a:gd name="connsiteY22" fmla="*/ 2013583 h 3532848"/>
              <a:gd name="connsiteX23" fmla="*/ 2694111 w 12146905"/>
              <a:gd name="connsiteY23" fmla="*/ 2013583 h 3532848"/>
              <a:gd name="connsiteX24" fmla="*/ 2906296 w 12146905"/>
              <a:gd name="connsiteY24" fmla="*/ 3157341 h 3532848"/>
              <a:gd name="connsiteX25" fmla="*/ 3102312 w 12146905"/>
              <a:gd name="connsiteY25" fmla="*/ 2013583 h 3532848"/>
              <a:gd name="connsiteX26" fmla="*/ 3494345 w 12146905"/>
              <a:gd name="connsiteY26" fmla="*/ 2013583 h 3532848"/>
              <a:gd name="connsiteX27" fmla="*/ 3151261 w 12146905"/>
              <a:gd name="connsiteY27" fmla="*/ 3516153 h 3532848"/>
              <a:gd name="connsiteX28" fmla="*/ 2645088 w 12146905"/>
              <a:gd name="connsiteY28" fmla="*/ 3516153 h 3532848"/>
              <a:gd name="connsiteX29" fmla="*/ 2432903 w 12146905"/>
              <a:gd name="connsiteY29" fmla="*/ 2356593 h 3532848"/>
              <a:gd name="connsiteX30" fmla="*/ 2236886 w 12146905"/>
              <a:gd name="connsiteY30" fmla="*/ 3516153 h 3532848"/>
              <a:gd name="connsiteX31" fmla="*/ 1714397 w 12146905"/>
              <a:gd name="connsiteY31" fmla="*/ 3516153 h 3532848"/>
              <a:gd name="connsiteX32" fmla="*/ 6043709 w 12146905"/>
              <a:gd name="connsiteY32" fmla="*/ 1997656 h 3532848"/>
              <a:gd name="connsiteX33" fmla="*/ 6153557 w 12146905"/>
              <a:gd name="connsiteY33" fmla="*/ 2003222 h 3532848"/>
              <a:gd name="connsiteX34" fmla="*/ 6484117 w 12146905"/>
              <a:gd name="connsiteY34" fmla="*/ 2062836 h 3532848"/>
              <a:gd name="connsiteX35" fmla="*/ 6451264 w 12146905"/>
              <a:gd name="connsiteY35" fmla="*/ 2389383 h 3532848"/>
              <a:gd name="connsiteX36" fmla="*/ 6059011 w 12146905"/>
              <a:gd name="connsiteY36" fmla="*/ 2291265 h 3532848"/>
              <a:gd name="connsiteX37" fmla="*/ 5585764 w 12146905"/>
              <a:gd name="connsiteY37" fmla="*/ 2765246 h 3532848"/>
              <a:gd name="connsiteX38" fmla="*/ 6092011 w 12146905"/>
              <a:gd name="connsiteY38" fmla="*/ 3238566 h 3532848"/>
              <a:gd name="connsiteX39" fmla="*/ 6467727 w 12146905"/>
              <a:gd name="connsiteY39" fmla="*/ 3157205 h 3532848"/>
              <a:gd name="connsiteX40" fmla="*/ 6484117 w 12146905"/>
              <a:gd name="connsiteY40" fmla="*/ 3467362 h 3532848"/>
              <a:gd name="connsiteX41" fmla="*/ 6043503 w 12146905"/>
              <a:gd name="connsiteY41" fmla="*/ 3532848 h 3532848"/>
              <a:gd name="connsiteX42" fmla="*/ 5177709 w 12146905"/>
              <a:gd name="connsiteY42" fmla="*/ 2765246 h 3532848"/>
              <a:gd name="connsiteX43" fmla="*/ 5865883 w 12146905"/>
              <a:gd name="connsiteY43" fmla="*/ 2009177 h 3532848"/>
              <a:gd name="connsiteX44" fmla="*/ 7513220 w 12146905"/>
              <a:gd name="connsiteY44" fmla="*/ 1997645 h 3532848"/>
              <a:gd name="connsiteX45" fmla="*/ 8264285 w 12146905"/>
              <a:gd name="connsiteY45" fmla="*/ 2765246 h 3532848"/>
              <a:gd name="connsiteX46" fmla="*/ 7513220 w 12146905"/>
              <a:gd name="connsiteY46" fmla="*/ 3532848 h 3532848"/>
              <a:gd name="connsiteX47" fmla="*/ 6761934 w 12146905"/>
              <a:gd name="connsiteY47" fmla="*/ 2765540 h 3532848"/>
              <a:gd name="connsiteX48" fmla="*/ 7513220 w 12146905"/>
              <a:gd name="connsiteY48" fmla="*/ 1997939 h 3532848"/>
              <a:gd name="connsiteX49" fmla="*/ 6043503 w 12146905"/>
              <a:gd name="connsiteY49" fmla="*/ 1997645 h 3532848"/>
              <a:gd name="connsiteX50" fmla="*/ 6043870 w 12146905"/>
              <a:gd name="connsiteY50" fmla="*/ 1997645 h 3532848"/>
              <a:gd name="connsiteX51" fmla="*/ 6043709 w 12146905"/>
              <a:gd name="connsiteY51" fmla="*/ 1997656 h 3532848"/>
              <a:gd name="connsiteX52" fmla="*/ 653020 w 12146905"/>
              <a:gd name="connsiteY52" fmla="*/ 1997571 h 3532848"/>
              <a:gd name="connsiteX53" fmla="*/ 653020 w 12146905"/>
              <a:gd name="connsiteY53" fmla="*/ 1997644 h 3532848"/>
              <a:gd name="connsiteX54" fmla="*/ 1045126 w 12146905"/>
              <a:gd name="connsiteY54" fmla="*/ 2046667 h 3532848"/>
              <a:gd name="connsiteX55" fmla="*/ 1012273 w 12146905"/>
              <a:gd name="connsiteY55" fmla="*/ 2356456 h 3532848"/>
              <a:gd name="connsiteX56" fmla="*/ 685873 w 12146905"/>
              <a:gd name="connsiteY56" fmla="*/ 2291264 h 3532848"/>
              <a:gd name="connsiteX57" fmla="*/ 407982 w 12146905"/>
              <a:gd name="connsiteY57" fmla="*/ 2422162 h 3532848"/>
              <a:gd name="connsiteX58" fmla="*/ 1126928 w 12146905"/>
              <a:gd name="connsiteY58" fmla="*/ 3042182 h 3532848"/>
              <a:gd name="connsiteX59" fmla="*/ 456931 w 12146905"/>
              <a:gd name="connsiteY59" fmla="*/ 3532553 h 3532848"/>
              <a:gd name="connsiteX60" fmla="*/ 16390 w 12146905"/>
              <a:gd name="connsiteY60" fmla="*/ 3467362 h 3532848"/>
              <a:gd name="connsiteX61" fmla="*/ 49170 w 12146905"/>
              <a:gd name="connsiteY61" fmla="*/ 3140594 h 3532848"/>
              <a:gd name="connsiteX62" fmla="*/ 456931 w 12146905"/>
              <a:gd name="connsiteY62" fmla="*/ 3238566 h 3532848"/>
              <a:gd name="connsiteX63" fmla="*/ 702043 w 12146905"/>
              <a:gd name="connsiteY63" fmla="*/ 3091572 h 3532848"/>
              <a:gd name="connsiteX64" fmla="*/ 0 w 12146905"/>
              <a:gd name="connsiteY64" fmla="*/ 2454501 h 3532848"/>
              <a:gd name="connsiteX65" fmla="*/ 653020 w 12146905"/>
              <a:gd name="connsiteY65" fmla="*/ 1997571 h 3532848"/>
              <a:gd name="connsiteX66" fmla="*/ 10571500 w 12146905"/>
              <a:gd name="connsiteY66" fmla="*/ 1908566 h 3532848"/>
              <a:gd name="connsiteX67" fmla="*/ 9638971 w 12146905"/>
              <a:gd name="connsiteY67" fmla="*/ 2840580 h 3532848"/>
              <a:gd name="connsiteX68" fmla="*/ 9638971 w 12146905"/>
              <a:gd name="connsiteY68" fmla="*/ 3149782 h 3532848"/>
              <a:gd name="connsiteX69" fmla="*/ 11513729 w 12146905"/>
              <a:gd name="connsiteY69" fmla="*/ 3149782 h 3532848"/>
              <a:gd name="connsiteX70" fmla="*/ 11513729 w 12146905"/>
              <a:gd name="connsiteY70" fmla="*/ 2840580 h 3532848"/>
              <a:gd name="connsiteX71" fmla="*/ 9659109 w 12146905"/>
              <a:gd name="connsiteY71" fmla="*/ 467440 h 3532848"/>
              <a:gd name="connsiteX72" fmla="*/ 10571500 w 12146905"/>
              <a:gd name="connsiteY72" fmla="*/ 1389752 h 3532848"/>
              <a:gd name="connsiteX73" fmla="*/ 11478821 w 12146905"/>
              <a:gd name="connsiteY73" fmla="*/ 482727 h 3532848"/>
              <a:gd name="connsiteX74" fmla="*/ 11742969 w 12146905"/>
              <a:gd name="connsiteY74" fmla="*/ 741509 h 3532848"/>
              <a:gd name="connsiteX75" fmla="*/ 11006822 w 12146905"/>
              <a:gd name="connsiteY75" fmla="*/ 1477728 h 3532848"/>
              <a:gd name="connsiteX76" fmla="*/ 12146905 w 12146905"/>
              <a:gd name="connsiteY76" fmla="*/ 1479565 h 3532848"/>
              <a:gd name="connsiteX77" fmla="*/ 12146905 w 12146905"/>
              <a:gd name="connsiteY77" fmla="*/ 1823384 h 3532848"/>
              <a:gd name="connsiteX78" fmla="*/ 11010276 w 12146905"/>
              <a:gd name="connsiteY78" fmla="*/ 1823384 h 3532848"/>
              <a:gd name="connsiteX79" fmla="*/ 11882685 w 12146905"/>
              <a:gd name="connsiteY79" fmla="*/ 2686090 h 3532848"/>
              <a:gd name="connsiteX80" fmla="*/ 11882685 w 12146905"/>
              <a:gd name="connsiteY80" fmla="*/ 3518810 h 3532848"/>
              <a:gd name="connsiteX81" fmla="*/ 9270090 w 12146905"/>
              <a:gd name="connsiteY81" fmla="*/ 3518810 h 3532848"/>
              <a:gd name="connsiteX82" fmla="*/ 9270090 w 12146905"/>
              <a:gd name="connsiteY82" fmla="*/ 2686090 h 3532848"/>
              <a:gd name="connsiteX83" fmla="*/ 10142572 w 12146905"/>
              <a:gd name="connsiteY83" fmla="*/ 1823384 h 3532848"/>
              <a:gd name="connsiteX84" fmla="*/ 9010719 w 12146905"/>
              <a:gd name="connsiteY84" fmla="*/ 1823384 h 3532848"/>
              <a:gd name="connsiteX85" fmla="*/ 9010719 w 12146905"/>
              <a:gd name="connsiteY85" fmla="*/ 1479565 h 3532848"/>
              <a:gd name="connsiteX86" fmla="*/ 10148010 w 12146905"/>
              <a:gd name="connsiteY86" fmla="*/ 1479565 h 3532848"/>
              <a:gd name="connsiteX87" fmla="*/ 9399739 w 12146905"/>
              <a:gd name="connsiteY87" fmla="*/ 732028 h 3532848"/>
              <a:gd name="connsiteX88" fmla="*/ 10577674 w 12146905"/>
              <a:gd name="connsiteY88" fmla="*/ 0 h 3532848"/>
              <a:gd name="connsiteX89" fmla="*/ 10577968 w 12146905"/>
              <a:gd name="connsiteY89" fmla="*/ 0 h 3532848"/>
              <a:gd name="connsiteX90" fmla="*/ 10948098 w 12146905"/>
              <a:gd name="connsiteY90" fmla="*/ 369836 h 3532848"/>
              <a:gd name="connsiteX91" fmla="*/ 10578262 w 12146905"/>
              <a:gd name="connsiteY91" fmla="*/ 740260 h 3532848"/>
              <a:gd name="connsiteX92" fmla="*/ 10207838 w 12146905"/>
              <a:gd name="connsiteY92" fmla="*/ 370424 h 3532848"/>
              <a:gd name="connsiteX93" fmla="*/ 10577674 w 12146905"/>
              <a:gd name="connsiteY93" fmla="*/ 0 h 35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46905" h="3532848">
                <a:moveTo>
                  <a:pt x="7513220" y="2291559"/>
                </a:moveTo>
                <a:cubicBezTo>
                  <a:pt x="7268402" y="2291559"/>
                  <a:pt x="7170136" y="2503891"/>
                  <a:pt x="7170136" y="2765246"/>
                </a:cubicBezTo>
                <a:cubicBezTo>
                  <a:pt x="7170136" y="3010211"/>
                  <a:pt x="7267961" y="3238566"/>
                  <a:pt x="7513220" y="3238566"/>
                </a:cubicBezTo>
                <a:lnTo>
                  <a:pt x="7513220" y="3238860"/>
                </a:lnTo>
                <a:cubicBezTo>
                  <a:pt x="7758038" y="3238860"/>
                  <a:pt x="7839840" y="3010505"/>
                  <a:pt x="7839840" y="2765540"/>
                </a:cubicBezTo>
                <a:cubicBezTo>
                  <a:pt x="7839840" y="2503891"/>
                  <a:pt x="7758038" y="2291559"/>
                  <a:pt x="7513220" y="2291559"/>
                </a:cubicBezTo>
                <a:close/>
                <a:moveTo>
                  <a:pt x="3804649" y="2013583"/>
                </a:moveTo>
                <a:lnTo>
                  <a:pt x="4849922" y="2013583"/>
                </a:lnTo>
                <a:lnTo>
                  <a:pt x="4849922" y="2291401"/>
                </a:lnTo>
                <a:lnTo>
                  <a:pt x="4180439" y="2291401"/>
                </a:lnTo>
                <a:lnTo>
                  <a:pt x="4180439" y="2602146"/>
                </a:lnTo>
                <a:lnTo>
                  <a:pt x="4800899" y="2602146"/>
                </a:lnTo>
                <a:lnTo>
                  <a:pt x="4800899" y="2896207"/>
                </a:lnTo>
                <a:lnTo>
                  <a:pt x="4180439" y="2896207"/>
                </a:lnTo>
                <a:lnTo>
                  <a:pt x="4180439" y="3222607"/>
                </a:lnTo>
                <a:lnTo>
                  <a:pt x="4866312" y="3222607"/>
                </a:lnTo>
                <a:lnTo>
                  <a:pt x="4866312" y="3516153"/>
                </a:lnTo>
                <a:lnTo>
                  <a:pt x="3804649" y="3516153"/>
                </a:lnTo>
                <a:close/>
                <a:moveTo>
                  <a:pt x="1387556" y="2013583"/>
                </a:moveTo>
                <a:lnTo>
                  <a:pt x="1795758" y="2013583"/>
                </a:lnTo>
                <a:lnTo>
                  <a:pt x="1975090" y="3157341"/>
                </a:lnTo>
                <a:lnTo>
                  <a:pt x="1991774" y="3157341"/>
                </a:lnTo>
                <a:lnTo>
                  <a:pt x="2187864" y="2013583"/>
                </a:lnTo>
                <a:lnTo>
                  <a:pt x="2694111" y="2013583"/>
                </a:lnTo>
                <a:lnTo>
                  <a:pt x="2906296" y="3157341"/>
                </a:lnTo>
                <a:lnTo>
                  <a:pt x="3102312" y="2013583"/>
                </a:lnTo>
                <a:lnTo>
                  <a:pt x="3494345" y="2013583"/>
                </a:lnTo>
                <a:lnTo>
                  <a:pt x="3151261" y="3516153"/>
                </a:lnTo>
                <a:lnTo>
                  <a:pt x="2645088" y="3516153"/>
                </a:lnTo>
                <a:lnTo>
                  <a:pt x="2432903" y="2356593"/>
                </a:lnTo>
                <a:lnTo>
                  <a:pt x="2236886" y="3516153"/>
                </a:lnTo>
                <a:lnTo>
                  <a:pt x="1714397" y="3516153"/>
                </a:lnTo>
                <a:close/>
                <a:moveTo>
                  <a:pt x="6043709" y="1997656"/>
                </a:moveTo>
                <a:lnTo>
                  <a:pt x="6153557" y="2003222"/>
                </a:lnTo>
                <a:cubicBezTo>
                  <a:pt x="6263723" y="2013874"/>
                  <a:pt x="6374147" y="2038252"/>
                  <a:pt x="6484117" y="2062836"/>
                </a:cubicBezTo>
                <a:lnTo>
                  <a:pt x="6451264" y="2389383"/>
                </a:lnTo>
                <a:cubicBezTo>
                  <a:pt x="6320682" y="2324213"/>
                  <a:pt x="6189931" y="2291508"/>
                  <a:pt x="6059011" y="2291265"/>
                </a:cubicBezTo>
                <a:cubicBezTo>
                  <a:pt x="5781854" y="2291265"/>
                  <a:pt x="5585764" y="2487354"/>
                  <a:pt x="5585764" y="2765246"/>
                </a:cubicBezTo>
                <a:cubicBezTo>
                  <a:pt x="5585764" y="3059234"/>
                  <a:pt x="5798244" y="3238566"/>
                  <a:pt x="6092011" y="3238566"/>
                </a:cubicBezTo>
                <a:cubicBezTo>
                  <a:pt x="6222909" y="3238566"/>
                  <a:pt x="6353513" y="3205787"/>
                  <a:pt x="6467727" y="3157205"/>
                </a:cubicBezTo>
                <a:lnTo>
                  <a:pt x="6484117" y="3467362"/>
                </a:lnTo>
                <a:cubicBezTo>
                  <a:pt x="6369682" y="3499774"/>
                  <a:pt x="6239078" y="3532848"/>
                  <a:pt x="6043503" y="3532848"/>
                </a:cubicBezTo>
                <a:cubicBezTo>
                  <a:pt x="5634787" y="3532848"/>
                  <a:pt x="5177709" y="3336611"/>
                  <a:pt x="5177709" y="2765246"/>
                </a:cubicBezTo>
                <a:cubicBezTo>
                  <a:pt x="5177709" y="2307619"/>
                  <a:pt x="5465480" y="2063145"/>
                  <a:pt x="5865883" y="2009177"/>
                </a:cubicBezTo>
                <a:close/>
                <a:moveTo>
                  <a:pt x="7513220" y="1997645"/>
                </a:moveTo>
                <a:cubicBezTo>
                  <a:pt x="8003077" y="1997645"/>
                  <a:pt x="8264285" y="2275169"/>
                  <a:pt x="8264285" y="2765246"/>
                </a:cubicBezTo>
                <a:cubicBezTo>
                  <a:pt x="8264579" y="3238860"/>
                  <a:pt x="8003077" y="3532848"/>
                  <a:pt x="7513220" y="3532848"/>
                </a:cubicBezTo>
                <a:cubicBezTo>
                  <a:pt x="7023363" y="3532848"/>
                  <a:pt x="6761934" y="3238860"/>
                  <a:pt x="6761934" y="2765540"/>
                </a:cubicBezTo>
                <a:cubicBezTo>
                  <a:pt x="6761934" y="2275463"/>
                  <a:pt x="7023143" y="1997939"/>
                  <a:pt x="7513220" y="1997939"/>
                </a:cubicBezTo>
                <a:close/>
                <a:moveTo>
                  <a:pt x="6043503" y="1997645"/>
                </a:moveTo>
                <a:lnTo>
                  <a:pt x="6043870" y="1997645"/>
                </a:lnTo>
                <a:lnTo>
                  <a:pt x="6043709" y="1997656"/>
                </a:lnTo>
                <a:close/>
                <a:moveTo>
                  <a:pt x="653020" y="1997571"/>
                </a:moveTo>
                <a:lnTo>
                  <a:pt x="653020" y="1997644"/>
                </a:lnTo>
                <a:cubicBezTo>
                  <a:pt x="800014" y="1997644"/>
                  <a:pt x="930913" y="2013446"/>
                  <a:pt x="1045126" y="2046667"/>
                </a:cubicBezTo>
                <a:lnTo>
                  <a:pt x="1012273" y="2356456"/>
                </a:lnTo>
                <a:cubicBezTo>
                  <a:pt x="914449" y="2308021"/>
                  <a:pt x="800014" y="2291264"/>
                  <a:pt x="685873" y="2291264"/>
                </a:cubicBezTo>
                <a:cubicBezTo>
                  <a:pt x="587829" y="2291264"/>
                  <a:pt x="407982" y="2291264"/>
                  <a:pt x="407982" y="2422162"/>
                </a:cubicBezTo>
                <a:cubicBezTo>
                  <a:pt x="407982" y="2666760"/>
                  <a:pt x="1126928" y="2503597"/>
                  <a:pt x="1126928" y="3042182"/>
                </a:cubicBezTo>
                <a:cubicBezTo>
                  <a:pt x="1126928" y="3435096"/>
                  <a:pt x="800014" y="3532553"/>
                  <a:pt x="456931" y="3532553"/>
                </a:cubicBezTo>
                <a:cubicBezTo>
                  <a:pt x="326621" y="3532553"/>
                  <a:pt x="146774" y="3515943"/>
                  <a:pt x="16390" y="3467362"/>
                </a:cubicBezTo>
                <a:lnTo>
                  <a:pt x="49170" y="3140594"/>
                </a:lnTo>
                <a:cubicBezTo>
                  <a:pt x="163385" y="3189543"/>
                  <a:pt x="293767" y="3238566"/>
                  <a:pt x="456931" y="3238566"/>
                </a:cubicBezTo>
                <a:cubicBezTo>
                  <a:pt x="587829" y="3238566"/>
                  <a:pt x="702043" y="3205786"/>
                  <a:pt x="702043" y="3091572"/>
                </a:cubicBezTo>
                <a:cubicBezTo>
                  <a:pt x="702043" y="2813680"/>
                  <a:pt x="0" y="2993968"/>
                  <a:pt x="0" y="2454501"/>
                </a:cubicBezTo>
                <a:cubicBezTo>
                  <a:pt x="0" y="2095175"/>
                  <a:pt x="358959" y="1997571"/>
                  <a:pt x="653020" y="1997571"/>
                </a:cubicBezTo>
                <a:close/>
                <a:moveTo>
                  <a:pt x="10571500" y="1908566"/>
                </a:moveTo>
                <a:lnTo>
                  <a:pt x="9638971" y="2840580"/>
                </a:lnTo>
                <a:lnTo>
                  <a:pt x="9638971" y="3149782"/>
                </a:lnTo>
                <a:lnTo>
                  <a:pt x="11513729" y="3149782"/>
                </a:lnTo>
                <a:lnTo>
                  <a:pt x="11513729" y="2840580"/>
                </a:lnTo>
                <a:close/>
                <a:moveTo>
                  <a:pt x="9659109" y="467440"/>
                </a:moveTo>
                <a:lnTo>
                  <a:pt x="10571500" y="1389752"/>
                </a:lnTo>
                <a:lnTo>
                  <a:pt x="11478821" y="482727"/>
                </a:lnTo>
                <a:lnTo>
                  <a:pt x="11742969" y="741509"/>
                </a:lnTo>
                <a:lnTo>
                  <a:pt x="11006822" y="1477728"/>
                </a:lnTo>
                <a:lnTo>
                  <a:pt x="12146905" y="1479565"/>
                </a:lnTo>
                <a:lnTo>
                  <a:pt x="12146905" y="1823384"/>
                </a:lnTo>
                <a:lnTo>
                  <a:pt x="11010276" y="1823384"/>
                </a:lnTo>
                <a:lnTo>
                  <a:pt x="11882685" y="2686090"/>
                </a:lnTo>
                <a:lnTo>
                  <a:pt x="11882685" y="3518810"/>
                </a:lnTo>
                <a:lnTo>
                  <a:pt x="9270090" y="3518810"/>
                </a:lnTo>
                <a:lnTo>
                  <a:pt x="9270090" y="2686090"/>
                </a:lnTo>
                <a:lnTo>
                  <a:pt x="10142572" y="1823384"/>
                </a:lnTo>
                <a:lnTo>
                  <a:pt x="9010719" y="1823384"/>
                </a:lnTo>
                <a:lnTo>
                  <a:pt x="9010719" y="1479565"/>
                </a:lnTo>
                <a:lnTo>
                  <a:pt x="10148010" y="1479565"/>
                </a:lnTo>
                <a:lnTo>
                  <a:pt x="9399739" y="732028"/>
                </a:lnTo>
                <a:close/>
                <a:moveTo>
                  <a:pt x="10577674" y="0"/>
                </a:moveTo>
                <a:lnTo>
                  <a:pt x="10577968" y="0"/>
                </a:lnTo>
                <a:cubicBezTo>
                  <a:pt x="10782267" y="0"/>
                  <a:pt x="10947937" y="165537"/>
                  <a:pt x="10948098" y="369836"/>
                </a:cubicBezTo>
                <a:cubicBezTo>
                  <a:pt x="10948260" y="574253"/>
                  <a:pt x="10782679" y="740099"/>
                  <a:pt x="10578262" y="740260"/>
                </a:cubicBezTo>
                <a:cubicBezTo>
                  <a:pt x="10373845" y="740422"/>
                  <a:pt x="10207999" y="574841"/>
                  <a:pt x="10207838" y="370424"/>
                </a:cubicBezTo>
                <a:cubicBezTo>
                  <a:pt x="10207676" y="166007"/>
                  <a:pt x="10373257" y="161"/>
                  <a:pt x="105776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2083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92C06E-9D3D-40BF-662C-64A3807DE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87DD94B-A4AC-2928-BEE6-218FF1D5D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6CF5BC9-8778-0F29-27B2-2AC8DB091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514A76-1FA2-0620-99FB-0AFF42E0A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74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4.xml"/><Relationship Id="rId63" Type="http://schemas.openxmlformats.org/officeDocument/2006/relationships/tags" Target="../tags/tag20.xml"/><Relationship Id="rId68" Type="http://schemas.openxmlformats.org/officeDocument/2006/relationships/tags" Target="../tags/tag25.xml"/><Relationship Id="rId84" Type="http://schemas.openxmlformats.org/officeDocument/2006/relationships/tags" Target="../tags/tag41.xml"/><Relationship Id="rId89" Type="http://schemas.openxmlformats.org/officeDocument/2006/relationships/tags" Target="../tags/tag46.xml"/><Relationship Id="rId112" Type="http://schemas.openxmlformats.org/officeDocument/2006/relationships/tags" Target="../tags/tag69.xml"/><Relationship Id="rId133" Type="http://schemas.openxmlformats.org/officeDocument/2006/relationships/tags" Target="../tags/tag90.xml"/><Relationship Id="rId138" Type="http://schemas.openxmlformats.org/officeDocument/2006/relationships/tags" Target="../tags/tag95.xml"/><Relationship Id="rId154" Type="http://schemas.openxmlformats.org/officeDocument/2006/relationships/tags" Target="../tags/tag111.xml"/><Relationship Id="rId159" Type="http://schemas.openxmlformats.org/officeDocument/2006/relationships/tags" Target="../tags/tag116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64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tags" Target="../tags/tag10.xml"/><Relationship Id="rId58" Type="http://schemas.openxmlformats.org/officeDocument/2006/relationships/tags" Target="../tags/tag15.xml"/><Relationship Id="rId74" Type="http://schemas.openxmlformats.org/officeDocument/2006/relationships/tags" Target="../tags/tag31.xml"/><Relationship Id="rId79" Type="http://schemas.openxmlformats.org/officeDocument/2006/relationships/tags" Target="../tags/tag36.xml"/><Relationship Id="rId102" Type="http://schemas.openxmlformats.org/officeDocument/2006/relationships/tags" Target="../tags/tag59.xml"/><Relationship Id="rId123" Type="http://schemas.openxmlformats.org/officeDocument/2006/relationships/tags" Target="../tags/tag80.xml"/><Relationship Id="rId128" Type="http://schemas.openxmlformats.org/officeDocument/2006/relationships/tags" Target="../tags/tag85.xml"/><Relationship Id="rId144" Type="http://schemas.openxmlformats.org/officeDocument/2006/relationships/tags" Target="../tags/tag101.xml"/><Relationship Id="rId149" Type="http://schemas.openxmlformats.org/officeDocument/2006/relationships/tags" Target="../tags/tag106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47.xml"/><Relationship Id="rId95" Type="http://schemas.openxmlformats.org/officeDocument/2006/relationships/tags" Target="../tags/tag52.xml"/><Relationship Id="rId160" Type="http://schemas.openxmlformats.org/officeDocument/2006/relationships/tags" Target="../tags/tag117.xml"/><Relationship Id="rId165" Type="http://schemas.openxmlformats.org/officeDocument/2006/relationships/tags" Target="../tags/tag122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5.xml"/><Relationship Id="rId64" Type="http://schemas.openxmlformats.org/officeDocument/2006/relationships/tags" Target="../tags/tag21.xml"/><Relationship Id="rId69" Type="http://schemas.openxmlformats.org/officeDocument/2006/relationships/tags" Target="../tags/tag26.xml"/><Relationship Id="rId113" Type="http://schemas.openxmlformats.org/officeDocument/2006/relationships/tags" Target="../tags/tag70.xml"/><Relationship Id="rId118" Type="http://schemas.openxmlformats.org/officeDocument/2006/relationships/tags" Target="../tags/tag75.xml"/><Relationship Id="rId134" Type="http://schemas.openxmlformats.org/officeDocument/2006/relationships/tags" Target="../tags/tag91.xml"/><Relationship Id="rId139" Type="http://schemas.openxmlformats.org/officeDocument/2006/relationships/tags" Target="../tags/tag96.xml"/><Relationship Id="rId80" Type="http://schemas.openxmlformats.org/officeDocument/2006/relationships/tags" Target="../tags/tag37.xml"/><Relationship Id="rId85" Type="http://schemas.openxmlformats.org/officeDocument/2006/relationships/tags" Target="../tags/tag42.xml"/><Relationship Id="rId150" Type="http://schemas.openxmlformats.org/officeDocument/2006/relationships/tags" Target="../tags/tag107.xml"/><Relationship Id="rId155" Type="http://schemas.openxmlformats.org/officeDocument/2006/relationships/tags" Target="../tags/tag112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tags" Target="../tags/tag16.xml"/><Relationship Id="rId103" Type="http://schemas.openxmlformats.org/officeDocument/2006/relationships/tags" Target="../tags/tag60.xml"/><Relationship Id="rId108" Type="http://schemas.openxmlformats.org/officeDocument/2006/relationships/tags" Target="../tags/tag65.xml"/><Relationship Id="rId124" Type="http://schemas.openxmlformats.org/officeDocument/2006/relationships/tags" Target="../tags/tag81.xml"/><Relationship Id="rId129" Type="http://schemas.openxmlformats.org/officeDocument/2006/relationships/tags" Target="../tags/tag86.xml"/><Relationship Id="rId54" Type="http://schemas.openxmlformats.org/officeDocument/2006/relationships/tags" Target="../tags/tag11.xml"/><Relationship Id="rId70" Type="http://schemas.openxmlformats.org/officeDocument/2006/relationships/tags" Target="../tags/tag27.xml"/><Relationship Id="rId75" Type="http://schemas.openxmlformats.org/officeDocument/2006/relationships/tags" Target="../tags/tag32.xml"/><Relationship Id="rId91" Type="http://schemas.openxmlformats.org/officeDocument/2006/relationships/tags" Target="../tags/tag48.xml"/><Relationship Id="rId96" Type="http://schemas.openxmlformats.org/officeDocument/2006/relationships/tags" Target="../tags/tag53.xml"/><Relationship Id="rId140" Type="http://schemas.openxmlformats.org/officeDocument/2006/relationships/tags" Target="../tags/tag97.xml"/><Relationship Id="rId145" Type="http://schemas.openxmlformats.org/officeDocument/2006/relationships/tags" Target="../tags/tag102.xml"/><Relationship Id="rId161" Type="http://schemas.openxmlformats.org/officeDocument/2006/relationships/tags" Target="../tags/tag118.xml"/><Relationship Id="rId166" Type="http://schemas.openxmlformats.org/officeDocument/2006/relationships/tags" Target="../tags/tag1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6.xml"/><Relationship Id="rId57" Type="http://schemas.openxmlformats.org/officeDocument/2006/relationships/tags" Target="../tags/tag14.xml"/><Relationship Id="rId106" Type="http://schemas.openxmlformats.org/officeDocument/2006/relationships/tags" Target="../tags/tag63.xml"/><Relationship Id="rId114" Type="http://schemas.openxmlformats.org/officeDocument/2006/relationships/tags" Target="../tags/tag71.xml"/><Relationship Id="rId119" Type="http://schemas.openxmlformats.org/officeDocument/2006/relationships/tags" Target="../tags/tag76.xml"/><Relationship Id="rId127" Type="http://schemas.openxmlformats.org/officeDocument/2006/relationships/tags" Target="../tags/tag8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52" Type="http://schemas.openxmlformats.org/officeDocument/2006/relationships/tags" Target="../tags/tag9.xml"/><Relationship Id="rId60" Type="http://schemas.openxmlformats.org/officeDocument/2006/relationships/tags" Target="../tags/tag17.xml"/><Relationship Id="rId65" Type="http://schemas.openxmlformats.org/officeDocument/2006/relationships/tags" Target="../tags/tag22.xml"/><Relationship Id="rId73" Type="http://schemas.openxmlformats.org/officeDocument/2006/relationships/tags" Target="../tags/tag30.xml"/><Relationship Id="rId78" Type="http://schemas.openxmlformats.org/officeDocument/2006/relationships/tags" Target="../tags/tag35.xml"/><Relationship Id="rId81" Type="http://schemas.openxmlformats.org/officeDocument/2006/relationships/tags" Target="../tags/tag38.xml"/><Relationship Id="rId86" Type="http://schemas.openxmlformats.org/officeDocument/2006/relationships/tags" Target="../tags/tag43.xml"/><Relationship Id="rId94" Type="http://schemas.openxmlformats.org/officeDocument/2006/relationships/tags" Target="../tags/tag51.xml"/><Relationship Id="rId99" Type="http://schemas.openxmlformats.org/officeDocument/2006/relationships/tags" Target="../tags/tag56.xml"/><Relationship Id="rId101" Type="http://schemas.openxmlformats.org/officeDocument/2006/relationships/tags" Target="../tags/tag58.xml"/><Relationship Id="rId122" Type="http://schemas.openxmlformats.org/officeDocument/2006/relationships/tags" Target="../tags/tag79.xml"/><Relationship Id="rId130" Type="http://schemas.openxmlformats.org/officeDocument/2006/relationships/tags" Target="../tags/tag87.xml"/><Relationship Id="rId135" Type="http://schemas.openxmlformats.org/officeDocument/2006/relationships/tags" Target="../tags/tag92.xml"/><Relationship Id="rId143" Type="http://schemas.openxmlformats.org/officeDocument/2006/relationships/tags" Target="../tags/tag100.xml"/><Relationship Id="rId148" Type="http://schemas.openxmlformats.org/officeDocument/2006/relationships/tags" Target="../tags/tag105.xml"/><Relationship Id="rId151" Type="http://schemas.openxmlformats.org/officeDocument/2006/relationships/tags" Target="../tags/tag108.xml"/><Relationship Id="rId156" Type="http://schemas.openxmlformats.org/officeDocument/2006/relationships/tags" Target="../tags/tag113.xml"/><Relationship Id="rId164" Type="http://schemas.openxmlformats.org/officeDocument/2006/relationships/tags" Target="../tags/tag121.xml"/><Relationship Id="rId16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ags" Target="../tags/tag66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7.xml"/><Relationship Id="rId55" Type="http://schemas.openxmlformats.org/officeDocument/2006/relationships/tags" Target="../tags/tag12.xml"/><Relationship Id="rId76" Type="http://schemas.openxmlformats.org/officeDocument/2006/relationships/tags" Target="../tags/tag33.xml"/><Relationship Id="rId97" Type="http://schemas.openxmlformats.org/officeDocument/2006/relationships/tags" Target="../tags/tag54.xml"/><Relationship Id="rId104" Type="http://schemas.openxmlformats.org/officeDocument/2006/relationships/tags" Target="../tags/tag61.xml"/><Relationship Id="rId120" Type="http://schemas.openxmlformats.org/officeDocument/2006/relationships/tags" Target="../tags/tag77.xml"/><Relationship Id="rId125" Type="http://schemas.openxmlformats.org/officeDocument/2006/relationships/tags" Target="../tags/tag82.xml"/><Relationship Id="rId141" Type="http://schemas.openxmlformats.org/officeDocument/2006/relationships/tags" Target="../tags/tag98.xml"/><Relationship Id="rId146" Type="http://schemas.openxmlformats.org/officeDocument/2006/relationships/tags" Target="../tags/tag103.xml"/><Relationship Id="rId167" Type="http://schemas.openxmlformats.org/officeDocument/2006/relationships/tags" Target="../tags/tag124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8.xml"/><Relationship Id="rId92" Type="http://schemas.openxmlformats.org/officeDocument/2006/relationships/tags" Target="../tags/tag49.xml"/><Relationship Id="rId162" Type="http://schemas.openxmlformats.org/officeDocument/2006/relationships/tags" Target="../tags/tag11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66" Type="http://schemas.openxmlformats.org/officeDocument/2006/relationships/tags" Target="../tags/tag23.xml"/><Relationship Id="rId87" Type="http://schemas.openxmlformats.org/officeDocument/2006/relationships/tags" Target="../tags/tag44.xml"/><Relationship Id="rId110" Type="http://schemas.openxmlformats.org/officeDocument/2006/relationships/tags" Target="../tags/tag67.xml"/><Relationship Id="rId115" Type="http://schemas.openxmlformats.org/officeDocument/2006/relationships/tags" Target="../tags/tag72.xml"/><Relationship Id="rId131" Type="http://schemas.openxmlformats.org/officeDocument/2006/relationships/tags" Target="../tags/tag88.xml"/><Relationship Id="rId136" Type="http://schemas.openxmlformats.org/officeDocument/2006/relationships/tags" Target="../tags/tag93.xml"/><Relationship Id="rId157" Type="http://schemas.openxmlformats.org/officeDocument/2006/relationships/tags" Target="../tags/tag114.xml"/><Relationship Id="rId61" Type="http://schemas.openxmlformats.org/officeDocument/2006/relationships/tags" Target="../tags/tag18.xml"/><Relationship Id="rId82" Type="http://schemas.openxmlformats.org/officeDocument/2006/relationships/tags" Target="../tags/tag39.xml"/><Relationship Id="rId152" Type="http://schemas.openxmlformats.org/officeDocument/2006/relationships/tags" Target="../tags/tag109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tags" Target="../tags/tag13.xml"/><Relationship Id="rId77" Type="http://schemas.openxmlformats.org/officeDocument/2006/relationships/tags" Target="../tags/tag34.xml"/><Relationship Id="rId100" Type="http://schemas.openxmlformats.org/officeDocument/2006/relationships/tags" Target="../tags/tag57.xml"/><Relationship Id="rId105" Type="http://schemas.openxmlformats.org/officeDocument/2006/relationships/tags" Target="../tags/tag62.xml"/><Relationship Id="rId126" Type="http://schemas.openxmlformats.org/officeDocument/2006/relationships/tags" Target="../tags/tag83.xml"/><Relationship Id="rId147" Type="http://schemas.openxmlformats.org/officeDocument/2006/relationships/tags" Target="../tags/tag104.xml"/><Relationship Id="rId16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8.xml"/><Relationship Id="rId72" Type="http://schemas.openxmlformats.org/officeDocument/2006/relationships/tags" Target="../tags/tag29.xml"/><Relationship Id="rId93" Type="http://schemas.openxmlformats.org/officeDocument/2006/relationships/tags" Target="../tags/tag50.xml"/><Relationship Id="rId98" Type="http://schemas.openxmlformats.org/officeDocument/2006/relationships/tags" Target="../tags/tag55.xml"/><Relationship Id="rId121" Type="http://schemas.openxmlformats.org/officeDocument/2006/relationships/tags" Target="../tags/tag78.xml"/><Relationship Id="rId142" Type="http://schemas.openxmlformats.org/officeDocument/2006/relationships/tags" Target="../tags/tag99.xml"/><Relationship Id="rId163" Type="http://schemas.openxmlformats.org/officeDocument/2006/relationships/tags" Target="../tags/tag120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3.xml"/><Relationship Id="rId67" Type="http://schemas.openxmlformats.org/officeDocument/2006/relationships/tags" Target="../tags/tag24.xml"/><Relationship Id="rId116" Type="http://schemas.openxmlformats.org/officeDocument/2006/relationships/tags" Target="../tags/tag73.xml"/><Relationship Id="rId137" Type="http://schemas.openxmlformats.org/officeDocument/2006/relationships/tags" Target="../tags/tag94.xml"/><Relationship Id="rId158" Type="http://schemas.openxmlformats.org/officeDocument/2006/relationships/tags" Target="../tags/tag115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tags" Target="../tags/tag19.xml"/><Relationship Id="rId83" Type="http://schemas.openxmlformats.org/officeDocument/2006/relationships/tags" Target="../tags/tag40.xml"/><Relationship Id="rId88" Type="http://schemas.openxmlformats.org/officeDocument/2006/relationships/tags" Target="../tags/tag45.xml"/><Relationship Id="rId111" Type="http://schemas.openxmlformats.org/officeDocument/2006/relationships/tags" Target="../tags/tag68.xml"/><Relationship Id="rId132" Type="http://schemas.openxmlformats.org/officeDocument/2006/relationships/tags" Target="../tags/tag89.xml"/><Relationship Id="rId153" Type="http://schemas.openxmlformats.org/officeDocument/2006/relationships/tags" Target="../tags/tag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note [Placeholder]" hidden="1">
            <a:extLst>
              <a:ext uri="{FF2B5EF4-FFF2-40B4-BE49-F238E27FC236}">
                <a16:creationId xmlns:a16="http://schemas.microsoft.com/office/drawing/2014/main" id="{62F07873-52CC-4B57-B4B5-3F92F6166E62}"/>
              </a:ext>
            </a:extLst>
          </p:cNvPr>
          <p:cNvSpPr>
            <a:spLocks/>
          </p:cNvSpPr>
          <p:nvPr userDrawn="1"/>
        </p:nvSpPr>
        <p:spPr>
          <a:xfrm>
            <a:off x="358775" y="5958000"/>
            <a:ext cx="11472862" cy="18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en-GB" sz="700" dirty="0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sp>
        <p:nvSpPr>
          <p:cNvPr id="11" name="Content [Comment]" hidden="1">
            <a:extLst>
              <a:ext uri="{FF2B5EF4-FFF2-40B4-BE49-F238E27FC236}">
                <a16:creationId xmlns:a16="http://schemas.microsoft.com/office/drawing/2014/main" id="{5C30B002-3160-41FD-BBA2-063486BECB91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DEC55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chemeClr val="tx1"/>
                </a:solidFill>
              </a:rPr>
              <a:t>&lt;initials&gt; &lt;date&gt;</a:t>
            </a:r>
            <a:r>
              <a:rPr lang="en-GB" sz="1100" dirty="0" err="1">
                <a:solidFill>
                  <a:schemeClr val="tx1"/>
                </a:solidFill>
              </a:rPr>
              <a:t>yyyy</a:t>
            </a:r>
            <a:r>
              <a:rPr lang="en-GB" sz="1100" dirty="0">
                <a:solidFill>
                  <a:schemeClr val="tx1"/>
                </a:solidFill>
              </a:rPr>
              <a:t>-MM-dd </a:t>
            </a:r>
            <a:r>
              <a:rPr lang="en-GB" sz="1100" dirty="0" err="1">
                <a:solidFill>
                  <a:schemeClr val="tx1"/>
                </a:solidFill>
              </a:rPr>
              <a:t>hh:mm</a:t>
            </a:r>
            <a:r>
              <a:rPr lang="en-GB" sz="1100" dirty="0">
                <a:solidFill>
                  <a:schemeClr val="tx1"/>
                </a:solidFill>
              </a:rPr>
              <a:t>&lt;/date&gt;:</a:t>
            </a:r>
          </a:p>
        </p:txBody>
      </p:sp>
      <p:sp>
        <p:nvSpPr>
          <p:cNvPr id="12" name="Formatting [Comment]" hidden="1">
            <a:extLst>
              <a:ext uri="{FF2B5EF4-FFF2-40B4-BE49-F238E27FC236}">
                <a16:creationId xmlns:a16="http://schemas.microsoft.com/office/drawing/2014/main" id="{B47DAC1A-E109-498B-83E1-4B9D313B7F04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A487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&lt;initials&gt; &lt;date&gt;</a:t>
            </a:r>
            <a:r>
              <a:rPr lang="en-GB" sz="1000" dirty="0" err="1">
                <a:solidFill>
                  <a:schemeClr val="bg1"/>
                </a:solidFill>
              </a:rPr>
              <a:t>yyyy</a:t>
            </a:r>
            <a:r>
              <a:rPr lang="en-GB" sz="1000" dirty="0">
                <a:solidFill>
                  <a:schemeClr val="bg1"/>
                </a:solidFill>
              </a:rPr>
              <a:t>-MM-dd </a:t>
            </a:r>
            <a:r>
              <a:rPr lang="en-GB" sz="1000" dirty="0" err="1">
                <a:solidFill>
                  <a:schemeClr val="bg1"/>
                </a:solidFill>
              </a:rPr>
              <a:t>hh:mm</a:t>
            </a:r>
            <a:r>
              <a:rPr lang="en-GB" sz="1000" dirty="0">
                <a:solidFill>
                  <a:schemeClr val="bg1"/>
                </a:solidFill>
              </a:rPr>
              <a:t>&lt;/date&gt;:</a:t>
            </a:r>
          </a:p>
        </p:txBody>
      </p:sp>
      <p:sp>
        <p:nvSpPr>
          <p:cNvPr id="13" name="Dummy [Sticker]" hidden="1">
            <a:extLst>
              <a:ext uri="{FF2B5EF4-FFF2-40B4-BE49-F238E27FC236}">
                <a16:creationId xmlns:a16="http://schemas.microsoft.com/office/drawing/2014/main" id="{7CC062C0-16BC-4514-8591-C54E15BA4DF3}"/>
              </a:ext>
            </a:extLst>
          </p:cNvPr>
          <p:cNvSpPr/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Dummy data</a:t>
            </a:r>
          </a:p>
        </p:txBody>
      </p:sp>
      <p:sp>
        <p:nvSpPr>
          <p:cNvPr id="14" name="Update [Sticker]" hidden="1">
            <a:extLst>
              <a:ext uri="{FF2B5EF4-FFF2-40B4-BE49-F238E27FC236}">
                <a16:creationId xmlns:a16="http://schemas.microsoft.com/office/drawing/2014/main" id="{E530F465-E645-45F2-9757-DC008F23C99A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Update data</a:t>
            </a:r>
          </a:p>
        </p:txBody>
      </p:sp>
      <p:sp>
        <p:nvSpPr>
          <p:cNvPr id="15" name="Responsible [Sticker]" hidden="1">
            <a:extLst>
              <a:ext uri="{FF2B5EF4-FFF2-40B4-BE49-F238E27FC236}">
                <a16:creationId xmlns:a16="http://schemas.microsoft.com/office/drawing/2014/main" id="{59F78F85-1B25-4CEA-8F39-3A8B73244B0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Responsible:</a:t>
            </a:r>
          </a:p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Final [Sticker]" hidden="1">
            <a:extLst>
              <a:ext uri="{FF2B5EF4-FFF2-40B4-BE49-F238E27FC236}">
                <a16:creationId xmlns:a16="http://schemas.microsoft.com/office/drawing/2014/main" id="{10AE8B98-2936-4FB4-B983-1C6B7A7E52F2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Final</a:t>
            </a:r>
          </a:p>
        </p:txBody>
      </p:sp>
      <p:sp>
        <p:nvSpPr>
          <p:cNvPr id="17" name="Draft [Sticker]" hidden="1">
            <a:extLst>
              <a:ext uri="{FF2B5EF4-FFF2-40B4-BE49-F238E27FC236}">
                <a16:creationId xmlns:a16="http://schemas.microsoft.com/office/drawing/2014/main" id="{691B5B2B-D5F3-4F01-8EB5-F9609D139DAF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8" name="Discussion [Sticker]" hidden="1">
            <a:extLst>
              <a:ext uri="{FF2B5EF4-FFF2-40B4-BE49-F238E27FC236}">
                <a16:creationId xmlns:a16="http://schemas.microsoft.com/office/drawing/2014/main" id="{6AD357DF-9084-420D-BD7C-48E846E6C8B1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For discussion</a:t>
            </a:r>
          </a:p>
        </p:txBody>
      </p:sp>
      <p:sp>
        <p:nvSpPr>
          <p:cNvPr id="19" name="Internal [Sticker]" hidden="1">
            <a:extLst>
              <a:ext uri="{FF2B5EF4-FFF2-40B4-BE49-F238E27FC236}">
                <a16:creationId xmlns:a16="http://schemas.microsoft.com/office/drawing/2014/main" id="{F7E3B5BF-16A7-4055-BBC9-5AFA3D8042A9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Internal use only</a:t>
            </a:r>
          </a:p>
        </p:txBody>
      </p:sp>
      <p:sp>
        <p:nvSpPr>
          <p:cNvPr id="20" name="Backup [Sticker]" hidden="1">
            <a:extLst>
              <a:ext uri="{FF2B5EF4-FFF2-40B4-BE49-F238E27FC236}">
                <a16:creationId xmlns:a16="http://schemas.microsoft.com/office/drawing/2014/main" id="{C88C52D1-A70D-43F2-AE36-7354BBC6612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Backup</a:t>
            </a:r>
          </a:p>
        </p:txBody>
      </p:sp>
      <p:grpSp>
        <p:nvGrpSpPr>
          <p:cNvPr id="270" name="Harvey 3" hidden="1">
            <a:extLst>
              <a:ext uri="{FF2B5EF4-FFF2-40B4-BE49-F238E27FC236}">
                <a16:creationId xmlns:a16="http://schemas.microsoft.com/office/drawing/2014/main" id="{B3AE826A-9697-450B-A8B3-040196C38FB9}"/>
              </a:ext>
            </a:extLst>
          </p:cNvPr>
          <p:cNvGrpSpPr>
            <a:grpSpLocks/>
          </p:cNvGrpSpPr>
          <p:nvPr userDrawn="1">
            <p:custDataLst>
              <p:tags r:id="rId45"/>
            </p:custDataLst>
          </p:nvPr>
        </p:nvGrpSpPr>
        <p:grpSpPr>
          <a:xfrm>
            <a:off x="4916698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1" name="Harvey 0/3 [0]" hidden="1">
              <a:extLst>
                <a:ext uri="{FF2B5EF4-FFF2-40B4-BE49-F238E27FC236}">
                  <a16:creationId xmlns:a16="http://schemas.microsoft.com/office/drawing/2014/main" id="{109D25FB-44C0-463A-88E9-7E8FAC87F4BA}"/>
                </a:ext>
              </a:extLst>
            </p:cNvPr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2" name="Harvey 1/3 [1]">
              <a:extLst>
                <a:ext uri="{FF2B5EF4-FFF2-40B4-BE49-F238E27FC236}">
                  <a16:creationId xmlns:a16="http://schemas.microsoft.com/office/drawing/2014/main" id="{46BB2B3E-8845-495B-BF82-C241590A1963}"/>
                </a:ext>
              </a:extLst>
            </p:cNvPr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3" name="Harvey 2/3 [2]" hidden="1">
              <a:extLst>
                <a:ext uri="{FF2B5EF4-FFF2-40B4-BE49-F238E27FC236}">
                  <a16:creationId xmlns:a16="http://schemas.microsoft.com/office/drawing/2014/main" id="{4D8859F0-94E7-4A0E-9D1F-62955B83BD41}"/>
                </a:ext>
              </a:extLst>
            </p:cNvPr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4" name="Harvey 3/3 [3]" hidden="1">
              <a:extLst>
                <a:ext uri="{FF2B5EF4-FFF2-40B4-BE49-F238E27FC236}">
                  <a16:creationId xmlns:a16="http://schemas.microsoft.com/office/drawing/2014/main" id="{A5C2CF57-4315-4E45-BD15-44DDF926238E}"/>
                </a:ext>
              </a:extLst>
            </p:cNvPr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Harvey 4" hidden="1">
            <a:extLst>
              <a:ext uri="{FF2B5EF4-FFF2-40B4-BE49-F238E27FC236}">
                <a16:creationId xmlns:a16="http://schemas.microsoft.com/office/drawing/2014/main" id="{B780F265-C100-4958-B75E-5B7BAA574BC4}"/>
              </a:ext>
            </a:extLst>
          </p:cNvPr>
          <p:cNvGrpSpPr>
            <a:grpSpLocks/>
          </p:cNvGrpSpPr>
          <p:nvPr userDrawn="1">
            <p:custDataLst>
              <p:tags r:id="rId46"/>
            </p:custDataLst>
          </p:nvPr>
        </p:nvGrpSpPr>
        <p:grpSpPr>
          <a:xfrm>
            <a:off x="5569306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6" name="Harvey 0/4 [0]" hidden="1">
              <a:extLst>
                <a:ext uri="{FF2B5EF4-FFF2-40B4-BE49-F238E27FC236}">
                  <a16:creationId xmlns:a16="http://schemas.microsoft.com/office/drawing/2014/main" id="{AD2594FE-C039-4813-978E-6B32559CDB3B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7" name="Harvey 1/4 [1]">
              <a:extLst>
                <a:ext uri="{FF2B5EF4-FFF2-40B4-BE49-F238E27FC236}">
                  <a16:creationId xmlns:a16="http://schemas.microsoft.com/office/drawing/2014/main" id="{9EC81581-8C32-403E-B6F9-E5589B2DA3F0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8" name="Harvey 2/4 [2]" hidden="1">
              <a:extLst>
                <a:ext uri="{FF2B5EF4-FFF2-40B4-BE49-F238E27FC236}">
                  <a16:creationId xmlns:a16="http://schemas.microsoft.com/office/drawing/2014/main" id="{8A201747-8E52-4C96-BF2A-3ED53787B228}"/>
                </a:ext>
              </a:extLst>
            </p:cNvPr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9" name="Harvey 3/4 [3]" hidden="1">
              <a:extLst>
                <a:ext uri="{FF2B5EF4-FFF2-40B4-BE49-F238E27FC236}">
                  <a16:creationId xmlns:a16="http://schemas.microsoft.com/office/drawing/2014/main" id="{958B42D3-C0EE-4429-AFCB-4AEF309FBDA6}"/>
                </a:ext>
              </a:extLst>
            </p:cNvPr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0" name="Harvey 4/4 [4]" hidden="1">
              <a:extLst>
                <a:ext uri="{FF2B5EF4-FFF2-40B4-BE49-F238E27FC236}">
                  <a16:creationId xmlns:a16="http://schemas.microsoft.com/office/drawing/2014/main" id="{A3742514-7044-49A6-81B2-EB6EE5108100}"/>
                </a:ext>
              </a:extLst>
            </p:cNvPr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Harvey 8" hidden="1">
            <a:extLst>
              <a:ext uri="{FF2B5EF4-FFF2-40B4-BE49-F238E27FC236}">
                <a16:creationId xmlns:a16="http://schemas.microsoft.com/office/drawing/2014/main" id="{3E0ABEEA-F0E5-48BE-9956-E8FAD6237A90}"/>
              </a:ext>
            </a:extLst>
          </p:cNvPr>
          <p:cNvGrpSpPr>
            <a:grpSpLocks/>
          </p:cNvGrpSpPr>
          <p:nvPr userDrawn="1">
            <p:custDataLst>
              <p:tags r:id="rId47"/>
            </p:custDataLst>
          </p:nvPr>
        </p:nvGrpSpPr>
        <p:grpSpPr>
          <a:xfrm>
            <a:off x="6221914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82" name="Harvey 0/8 [0]" hidden="1">
              <a:extLst>
                <a:ext uri="{FF2B5EF4-FFF2-40B4-BE49-F238E27FC236}">
                  <a16:creationId xmlns:a16="http://schemas.microsoft.com/office/drawing/2014/main" id="{248A8E4B-F4A7-43B3-8561-3367758DD14F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3" name="Harvey 1/8 [1]">
              <a:extLst>
                <a:ext uri="{FF2B5EF4-FFF2-40B4-BE49-F238E27FC236}">
                  <a16:creationId xmlns:a16="http://schemas.microsoft.com/office/drawing/2014/main" id="{21E174CD-E790-4F8E-B465-F4CAE9D73915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4" name="Harvey 2/8 [2]" hidden="1">
              <a:extLst>
                <a:ext uri="{FF2B5EF4-FFF2-40B4-BE49-F238E27FC236}">
                  <a16:creationId xmlns:a16="http://schemas.microsoft.com/office/drawing/2014/main" id="{C209F662-0850-47DB-9607-86173ABEA448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5" name="Harvey 3/8 [3]" hidden="1">
              <a:extLst>
                <a:ext uri="{FF2B5EF4-FFF2-40B4-BE49-F238E27FC236}">
                  <a16:creationId xmlns:a16="http://schemas.microsoft.com/office/drawing/2014/main" id="{2E3DB032-024B-485E-9712-0A1BB994D8F8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6" name="Harvey 4/8 [4]" hidden="1">
              <a:extLst>
                <a:ext uri="{FF2B5EF4-FFF2-40B4-BE49-F238E27FC236}">
                  <a16:creationId xmlns:a16="http://schemas.microsoft.com/office/drawing/2014/main" id="{A2921D3F-FE1B-44A0-8506-C5DFDE6C4670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7" name="Harvey 5/8 [5]" hidden="1">
              <a:extLst>
                <a:ext uri="{FF2B5EF4-FFF2-40B4-BE49-F238E27FC236}">
                  <a16:creationId xmlns:a16="http://schemas.microsoft.com/office/drawing/2014/main" id="{BD9D5E7B-CF87-40CE-97B7-BABCB57B3CFB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8" name="Harvey 6/8 [6]" hidden="1">
              <a:extLst>
                <a:ext uri="{FF2B5EF4-FFF2-40B4-BE49-F238E27FC236}">
                  <a16:creationId xmlns:a16="http://schemas.microsoft.com/office/drawing/2014/main" id="{E19471E6-D66D-4178-AFD3-9D4C38E2EEE7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9" name="Harvey 7/8 [7]" hidden="1">
              <a:extLst>
                <a:ext uri="{FF2B5EF4-FFF2-40B4-BE49-F238E27FC236}">
                  <a16:creationId xmlns:a16="http://schemas.microsoft.com/office/drawing/2014/main" id="{B95C4A5D-2087-4701-BD43-1F4EDE27F8BF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0" name="Harvey 8/8 [8]" hidden="1">
              <a:extLst>
                <a:ext uri="{FF2B5EF4-FFF2-40B4-BE49-F238E27FC236}">
                  <a16:creationId xmlns:a16="http://schemas.microsoft.com/office/drawing/2014/main" id="{803CE55B-B90E-468E-A52E-9DA97207E5EB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Harvey 100" hidden="1">
            <a:extLst>
              <a:ext uri="{FF2B5EF4-FFF2-40B4-BE49-F238E27FC236}">
                <a16:creationId xmlns:a16="http://schemas.microsoft.com/office/drawing/2014/main" id="{D430720D-79C8-4B98-9118-964BFE7C3616}"/>
              </a:ext>
            </a:extLst>
          </p:cNvPr>
          <p:cNvGrpSpPr/>
          <p:nvPr userDrawn="1">
            <p:custDataLst>
              <p:tags r:id="rId48"/>
            </p:custDataLst>
          </p:nvPr>
        </p:nvGrpSpPr>
        <p:grpSpPr>
          <a:xfrm>
            <a:off x="6874522" y="3282696"/>
            <a:ext cx="292608" cy="292608"/>
            <a:chOff x="4334905" y="3282696"/>
            <a:chExt cx="292608" cy="292608"/>
          </a:xfrm>
        </p:grpSpPr>
        <p:sp>
          <p:nvSpPr>
            <p:cNvPr id="292" name="Harvey 0/100 [0]" hidden="1">
              <a:extLst>
                <a:ext uri="{FF2B5EF4-FFF2-40B4-BE49-F238E27FC236}">
                  <a16:creationId xmlns:a16="http://schemas.microsoft.com/office/drawing/2014/main" id="{F52A2CB1-ED2B-43AC-8EF5-5241022E8365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Harvey 1/100 [1]">
              <a:extLst>
                <a:ext uri="{FF2B5EF4-FFF2-40B4-BE49-F238E27FC236}">
                  <a16:creationId xmlns:a16="http://schemas.microsoft.com/office/drawing/2014/main" id="{71310D83-586A-4DB3-930A-4A7EC5B215EB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Harvey 2/100 [2]" hidden="1">
              <a:extLst>
                <a:ext uri="{FF2B5EF4-FFF2-40B4-BE49-F238E27FC236}">
                  <a16:creationId xmlns:a16="http://schemas.microsoft.com/office/drawing/2014/main" id="{3A139F5D-C9FA-47EC-B7FD-A50469BF408E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Harvey 3/100 [3]" hidden="1">
              <a:extLst>
                <a:ext uri="{FF2B5EF4-FFF2-40B4-BE49-F238E27FC236}">
                  <a16:creationId xmlns:a16="http://schemas.microsoft.com/office/drawing/2014/main" id="{53504485-C183-40EA-AC1F-1645A563F33D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Harvey 4/100 [4]" hidden="1">
              <a:extLst>
                <a:ext uri="{FF2B5EF4-FFF2-40B4-BE49-F238E27FC236}">
                  <a16:creationId xmlns:a16="http://schemas.microsoft.com/office/drawing/2014/main" id="{96818FD6-37BF-4AC4-A800-E56264461BBC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Harvey 5/100 [5]" hidden="1">
              <a:extLst>
                <a:ext uri="{FF2B5EF4-FFF2-40B4-BE49-F238E27FC236}">
                  <a16:creationId xmlns:a16="http://schemas.microsoft.com/office/drawing/2014/main" id="{9A5F8584-1A59-48AD-B7A0-C404F0B8FF7F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Harvey 6/100 [6]" hidden="1">
              <a:extLst>
                <a:ext uri="{FF2B5EF4-FFF2-40B4-BE49-F238E27FC236}">
                  <a16:creationId xmlns:a16="http://schemas.microsoft.com/office/drawing/2014/main" id="{0AFF541A-9EF1-40D8-8B54-9ADC5F3FF2EE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Harvey 7/100 [7]" hidden="1">
              <a:extLst>
                <a:ext uri="{FF2B5EF4-FFF2-40B4-BE49-F238E27FC236}">
                  <a16:creationId xmlns:a16="http://schemas.microsoft.com/office/drawing/2014/main" id="{CC8409B4-9FD8-4DFD-B4CB-E7E9DFD540ED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Harvey 8/100 [8]" hidden="1">
              <a:extLst>
                <a:ext uri="{FF2B5EF4-FFF2-40B4-BE49-F238E27FC236}">
                  <a16:creationId xmlns:a16="http://schemas.microsoft.com/office/drawing/2014/main" id="{68FB8840-0B74-4F88-88D1-E880E4771627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Harvey 9/100 [9]" hidden="1">
              <a:extLst>
                <a:ext uri="{FF2B5EF4-FFF2-40B4-BE49-F238E27FC236}">
                  <a16:creationId xmlns:a16="http://schemas.microsoft.com/office/drawing/2014/main" id="{A144D70A-C83C-4299-9CCF-00215DBB7999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Harvey 10/100 [10]" hidden="1">
              <a:extLst>
                <a:ext uri="{FF2B5EF4-FFF2-40B4-BE49-F238E27FC236}">
                  <a16:creationId xmlns:a16="http://schemas.microsoft.com/office/drawing/2014/main" id="{E4C613DD-70AB-43BF-935B-D771D23A9AD9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Harvey 11/100 [11]" hidden="1">
              <a:extLst>
                <a:ext uri="{FF2B5EF4-FFF2-40B4-BE49-F238E27FC236}">
                  <a16:creationId xmlns:a16="http://schemas.microsoft.com/office/drawing/2014/main" id="{DB1C596B-FA04-4DC2-BE38-7AD1690A13CD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Harvey 12/100 [12]" hidden="1">
              <a:extLst>
                <a:ext uri="{FF2B5EF4-FFF2-40B4-BE49-F238E27FC236}">
                  <a16:creationId xmlns:a16="http://schemas.microsoft.com/office/drawing/2014/main" id="{0CFD3453-DAE0-4DCE-B527-581970707912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Harvey 13/100 [13]" hidden="1">
              <a:extLst>
                <a:ext uri="{FF2B5EF4-FFF2-40B4-BE49-F238E27FC236}">
                  <a16:creationId xmlns:a16="http://schemas.microsoft.com/office/drawing/2014/main" id="{F43C9B58-2494-45A5-ADF7-028C418A2783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Harvey 14/100 [14]" hidden="1">
              <a:extLst>
                <a:ext uri="{FF2B5EF4-FFF2-40B4-BE49-F238E27FC236}">
                  <a16:creationId xmlns:a16="http://schemas.microsoft.com/office/drawing/2014/main" id="{E20C5BCE-BFEA-4359-92EB-10212B9EC1B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Harvey 15/100 [15]" hidden="1">
              <a:extLst>
                <a:ext uri="{FF2B5EF4-FFF2-40B4-BE49-F238E27FC236}">
                  <a16:creationId xmlns:a16="http://schemas.microsoft.com/office/drawing/2014/main" id="{86AD5B1D-D352-4D9D-8774-532512EBC680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Harvey 16/100 [16]" hidden="1">
              <a:extLst>
                <a:ext uri="{FF2B5EF4-FFF2-40B4-BE49-F238E27FC236}">
                  <a16:creationId xmlns:a16="http://schemas.microsoft.com/office/drawing/2014/main" id="{9E23339A-5E11-4B9F-BEEE-BD95117DA861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Harvey 17/100 [17]" hidden="1">
              <a:extLst>
                <a:ext uri="{FF2B5EF4-FFF2-40B4-BE49-F238E27FC236}">
                  <a16:creationId xmlns:a16="http://schemas.microsoft.com/office/drawing/2014/main" id="{0E6AF68F-CFA4-4554-BFD5-3DA25928B6B3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Harvey 18/100 [18]" hidden="1">
              <a:extLst>
                <a:ext uri="{FF2B5EF4-FFF2-40B4-BE49-F238E27FC236}">
                  <a16:creationId xmlns:a16="http://schemas.microsoft.com/office/drawing/2014/main" id="{88F78F98-65BE-416C-AE9B-EF3DD701EA4D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Harvey 19/100 [19]" hidden="1">
              <a:extLst>
                <a:ext uri="{FF2B5EF4-FFF2-40B4-BE49-F238E27FC236}">
                  <a16:creationId xmlns:a16="http://schemas.microsoft.com/office/drawing/2014/main" id="{E0C4F381-148F-47DC-B24C-8E932D6C4EB3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2" name="Harvey 20/100 [20]" hidden="1">
              <a:extLst>
                <a:ext uri="{FF2B5EF4-FFF2-40B4-BE49-F238E27FC236}">
                  <a16:creationId xmlns:a16="http://schemas.microsoft.com/office/drawing/2014/main" id="{F2941FD4-0479-49FA-BEDF-E39D66498263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3" name="Harvey 21/100 [21]" hidden="1">
              <a:extLst>
                <a:ext uri="{FF2B5EF4-FFF2-40B4-BE49-F238E27FC236}">
                  <a16:creationId xmlns:a16="http://schemas.microsoft.com/office/drawing/2014/main" id="{9F344EB8-321D-4630-ABF1-0D5C3EC9724C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4" name="Harvey 22/100 [22]" hidden="1">
              <a:extLst>
                <a:ext uri="{FF2B5EF4-FFF2-40B4-BE49-F238E27FC236}">
                  <a16:creationId xmlns:a16="http://schemas.microsoft.com/office/drawing/2014/main" id="{59E55378-561D-49E9-8670-BE0DBA4E6CA4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5" name="Harvey 23/100 [23]" hidden="1">
              <a:extLst>
                <a:ext uri="{FF2B5EF4-FFF2-40B4-BE49-F238E27FC236}">
                  <a16:creationId xmlns:a16="http://schemas.microsoft.com/office/drawing/2014/main" id="{4258A706-BA5D-409B-ADC6-03A95754D314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6" name="Harvey 24/100 [24]" hidden="1">
              <a:extLst>
                <a:ext uri="{FF2B5EF4-FFF2-40B4-BE49-F238E27FC236}">
                  <a16:creationId xmlns:a16="http://schemas.microsoft.com/office/drawing/2014/main" id="{F019C254-E3E6-4CEA-BA8F-66BE360F9C8B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7" name="Harvey 25/100 [25]" hidden="1">
              <a:extLst>
                <a:ext uri="{FF2B5EF4-FFF2-40B4-BE49-F238E27FC236}">
                  <a16:creationId xmlns:a16="http://schemas.microsoft.com/office/drawing/2014/main" id="{B587472B-D179-4632-BDD7-D3958C3EADC9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8" name="Harvey 26/100 [26]" hidden="1">
              <a:extLst>
                <a:ext uri="{FF2B5EF4-FFF2-40B4-BE49-F238E27FC236}">
                  <a16:creationId xmlns:a16="http://schemas.microsoft.com/office/drawing/2014/main" id="{5A24C38C-4B36-4DFC-BB36-5DBD743BAECA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9" name="Harvey 27/100 [27]" hidden="1">
              <a:extLst>
                <a:ext uri="{FF2B5EF4-FFF2-40B4-BE49-F238E27FC236}">
                  <a16:creationId xmlns:a16="http://schemas.microsoft.com/office/drawing/2014/main" id="{C23534F6-B79D-422F-B37C-143C0A2E1D0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0" name="Harvey 28/100 [28]" hidden="1">
              <a:extLst>
                <a:ext uri="{FF2B5EF4-FFF2-40B4-BE49-F238E27FC236}">
                  <a16:creationId xmlns:a16="http://schemas.microsoft.com/office/drawing/2014/main" id="{A9FBB2D6-27DC-4E12-86B0-F44AD506FA0C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1" name="Harvey 29/100 [29]" hidden="1">
              <a:extLst>
                <a:ext uri="{FF2B5EF4-FFF2-40B4-BE49-F238E27FC236}">
                  <a16:creationId xmlns:a16="http://schemas.microsoft.com/office/drawing/2014/main" id="{584E4892-4E80-4392-B942-ED5DACB17390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2" name="Harvey 30/100 [30]" hidden="1">
              <a:extLst>
                <a:ext uri="{FF2B5EF4-FFF2-40B4-BE49-F238E27FC236}">
                  <a16:creationId xmlns:a16="http://schemas.microsoft.com/office/drawing/2014/main" id="{C5EEF394-0885-4424-A3AC-EE604A44C5E1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3" name="Harvey 31/100 [31]" hidden="1">
              <a:extLst>
                <a:ext uri="{FF2B5EF4-FFF2-40B4-BE49-F238E27FC236}">
                  <a16:creationId xmlns:a16="http://schemas.microsoft.com/office/drawing/2014/main" id="{337048B8-31E8-4023-8B3C-37CDE0228C45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4" name="Harvey 32/100 [32]" hidden="1">
              <a:extLst>
                <a:ext uri="{FF2B5EF4-FFF2-40B4-BE49-F238E27FC236}">
                  <a16:creationId xmlns:a16="http://schemas.microsoft.com/office/drawing/2014/main" id="{6C56736C-9B68-4AED-B237-E93937D8CB9D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5" name="Harvey 33/100 [33]" hidden="1">
              <a:extLst>
                <a:ext uri="{FF2B5EF4-FFF2-40B4-BE49-F238E27FC236}">
                  <a16:creationId xmlns:a16="http://schemas.microsoft.com/office/drawing/2014/main" id="{EA73672D-AD5F-4BE8-B8FA-8912297E2F15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6" name="Harvey 34/100 [34]" hidden="1">
              <a:extLst>
                <a:ext uri="{FF2B5EF4-FFF2-40B4-BE49-F238E27FC236}">
                  <a16:creationId xmlns:a16="http://schemas.microsoft.com/office/drawing/2014/main" id="{A5C753B1-6CF8-46FA-B9D7-FBF2EBB7913C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7" name="Harvey 35/100 [35]" hidden="1">
              <a:extLst>
                <a:ext uri="{FF2B5EF4-FFF2-40B4-BE49-F238E27FC236}">
                  <a16:creationId xmlns:a16="http://schemas.microsoft.com/office/drawing/2014/main" id="{035A85C1-8930-419C-A10B-F097E4489609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8" name="Harvey 36/100 [36]" hidden="1">
              <a:extLst>
                <a:ext uri="{FF2B5EF4-FFF2-40B4-BE49-F238E27FC236}">
                  <a16:creationId xmlns:a16="http://schemas.microsoft.com/office/drawing/2014/main" id="{CC391E91-5413-4AC1-89D1-EE7B10CF863D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9" name="Harvey 37/100 [37]" hidden="1">
              <a:extLst>
                <a:ext uri="{FF2B5EF4-FFF2-40B4-BE49-F238E27FC236}">
                  <a16:creationId xmlns:a16="http://schemas.microsoft.com/office/drawing/2014/main" id="{710866A3-C99F-4A63-AD29-5B2A44366C29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0" name="Harvey 38/100 [38]" hidden="1">
              <a:extLst>
                <a:ext uri="{FF2B5EF4-FFF2-40B4-BE49-F238E27FC236}">
                  <a16:creationId xmlns:a16="http://schemas.microsoft.com/office/drawing/2014/main" id="{20425AAB-F872-4957-9F94-CFF01BD2BA4F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1" name="Harvey 39/100 [39]" hidden="1">
              <a:extLst>
                <a:ext uri="{FF2B5EF4-FFF2-40B4-BE49-F238E27FC236}">
                  <a16:creationId xmlns:a16="http://schemas.microsoft.com/office/drawing/2014/main" id="{7A22DAF0-2522-43BC-AD09-F13ACB98ADC0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2" name="Harvey 40/100 [40]" hidden="1">
              <a:extLst>
                <a:ext uri="{FF2B5EF4-FFF2-40B4-BE49-F238E27FC236}">
                  <a16:creationId xmlns:a16="http://schemas.microsoft.com/office/drawing/2014/main" id="{64EFE8A8-A536-47B4-958E-1913D4AF86D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3" name="Harvey 41/100 [41]" hidden="1">
              <a:extLst>
                <a:ext uri="{FF2B5EF4-FFF2-40B4-BE49-F238E27FC236}">
                  <a16:creationId xmlns:a16="http://schemas.microsoft.com/office/drawing/2014/main" id="{130325F0-0DDF-4400-9E42-C63E80BC2C7E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4" name="Harvey 42/100 [42]" hidden="1">
              <a:extLst>
                <a:ext uri="{FF2B5EF4-FFF2-40B4-BE49-F238E27FC236}">
                  <a16:creationId xmlns:a16="http://schemas.microsoft.com/office/drawing/2014/main" id="{299F7FDA-C670-4539-A346-F50FACF65E73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5" name="Harvey 43/100 [43]" hidden="1">
              <a:extLst>
                <a:ext uri="{FF2B5EF4-FFF2-40B4-BE49-F238E27FC236}">
                  <a16:creationId xmlns:a16="http://schemas.microsoft.com/office/drawing/2014/main" id="{824E93D9-304F-4841-9276-1FE3285B0496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6" name="Harvey 44/100 [44]" hidden="1">
              <a:extLst>
                <a:ext uri="{FF2B5EF4-FFF2-40B4-BE49-F238E27FC236}">
                  <a16:creationId xmlns:a16="http://schemas.microsoft.com/office/drawing/2014/main" id="{0D908F39-65FB-40D1-A3CC-66CB11430638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7" name="Harvey 45/100 [45]" hidden="1">
              <a:extLst>
                <a:ext uri="{FF2B5EF4-FFF2-40B4-BE49-F238E27FC236}">
                  <a16:creationId xmlns:a16="http://schemas.microsoft.com/office/drawing/2014/main" id="{D43C0B51-EC73-444F-8CB6-4C2D0CEEB1AA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" name="Harvey 46/100 [46]" hidden="1">
              <a:extLst>
                <a:ext uri="{FF2B5EF4-FFF2-40B4-BE49-F238E27FC236}">
                  <a16:creationId xmlns:a16="http://schemas.microsoft.com/office/drawing/2014/main" id="{3370FC44-206C-47E5-A05F-24332CEF79AF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9" name="Harvey 47/100 [47]" hidden="1">
              <a:extLst>
                <a:ext uri="{FF2B5EF4-FFF2-40B4-BE49-F238E27FC236}">
                  <a16:creationId xmlns:a16="http://schemas.microsoft.com/office/drawing/2014/main" id="{FE4DBDB7-87A0-4806-BE06-9362E0AA9C4D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0" name="Harvey 48/100 [48]" hidden="1">
              <a:extLst>
                <a:ext uri="{FF2B5EF4-FFF2-40B4-BE49-F238E27FC236}">
                  <a16:creationId xmlns:a16="http://schemas.microsoft.com/office/drawing/2014/main" id="{152B0271-B30F-40B2-A448-28EF82B64428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1" name="Harvey 49/100 [49]" hidden="1">
              <a:extLst>
                <a:ext uri="{FF2B5EF4-FFF2-40B4-BE49-F238E27FC236}">
                  <a16:creationId xmlns:a16="http://schemas.microsoft.com/office/drawing/2014/main" id="{F2237832-E2AF-4A93-8E3C-50FF140FB22F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2" name="Harvey 50/100 [50]" hidden="1">
              <a:extLst>
                <a:ext uri="{FF2B5EF4-FFF2-40B4-BE49-F238E27FC236}">
                  <a16:creationId xmlns:a16="http://schemas.microsoft.com/office/drawing/2014/main" id="{986D2127-FE7C-48D9-8355-8FB348C6B4EE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3" name="Harvey 51/100 [51]" hidden="1">
              <a:extLst>
                <a:ext uri="{FF2B5EF4-FFF2-40B4-BE49-F238E27FC236}">
                  <a16:creationId xmlns:a16="http://schemas.microsoft.com/office/drawing/2014/main" id="{DD9F3C33-741F-4C09-BB0E-ED489D34926A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4" name="Harvey 52/100 [52]" hidden="1">
              <a:extLst>
                <a:ext uri="{FF2B5EF4-FFF2-40B4-BE49-F238E27FC236}">
                  <a16:creationId xmlns:a16="http://schemas.microsoft.com/office/drawing/2014/main" id="{278CF5F8-40DA-406F-B4F1-40CF0ADA4F3D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5" name="Harvey 53/100 [53]" hidden="1">
              <a:extLst>
                <a:ext uri="{FF2B5EF4-FFF2-40B4-BE49-F238E27FC236}">
                  <a16:creationId xmlns:a16="http://schemas.microsoft.com/office/drawing/2014/main" id="{2D607038-62DC-4C82-93D7-1DB119987C4D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6" name="Harvey 54/100 [54]" hidden="1">
              <a:extLst>
                <a:ext uri="{FF2B5EF4-FFF2-40B4-BE49-F238E27FC236}">
                  <a16:creationId xmlns:a16="http://schemas.microsoft.com/office/drawing/2014/main" id="{7AC247C0-2181-4D5F-94C8-4AD28F44AA71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7" name="Harvey 55/100 [55]" hidden="1">
              <a:extLst>
                <a:ext uri="{FF2B5EF4-FFF2-40B4-BE49-F238E27FC236}">
                  <a16:creationId xmlns:a16="http://schemas.microsoft.com/office/drawing/2014/main" id="{CCE1F252-5B96-4AE0-B4A8-743AF9401229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8" name="Harvey 56/100 [56]" hidden="1">
              <a:extLst>
                <a:ext uri="{FF2B5EF4-FFF2-40B4-BE49-F238E27FC236}">
                  <a16:creationId xmlns:a16="http://schemas.microsoft.com/office/drawing/2014/main" id="{47F9272C-BB4F-4E5C-BAFB-C49DE2920E61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9" name="Harvey 57/100 [57]" hidden="1">
              <a:extLst>
                <a:ext uri="{FF2B5EF4-FFF2-40B4-BE49-F238E27FC236}">
                  <a16:creationId xmlns:a16="http://schemas.microsoft.com/office/drawing/2014/main" id="{2CB49FC8-AE5D-4AFC-A16C-DDB1A02AA11F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0" name="Harvey 58/100 [58]" hidden="1">
              <a:extLst>
                <a:ext uri="{FF2B5EF4-FFF2-40B4-BE49-F238E27FC236}">
                  <a16:creationId xmlns:a16="http://schemas.microsoft.com/office/drawing/2014/main" id="{DC67C3DB-505E-420E-9AE9-EE016BD647D2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1" name="Harvey 59/100 [59]" hidden="1">
              <a:extLst>
                <a:ext uri="{FF2B5EF4-FFF2-40B4-BE49-F238E27FC236}">
                  <a16:creationId xmlns:a16="http://schemas.microsoft.com/office/drawing/2014/main" id="{42EAEA11-A20F-446C-81F2-55E97AB8578A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2" name="Harvey 60/100 [60]" hidden="1">
              <a:extLst>
                <a:ext uri="{FF2B5EF4-FFF2-40B4-BE49-F238E27FC236}">
                  <a16:creationId xmlns:a16="http://schemas.microsoft.com/office/drawing/2014/main" id="{963F22A2-67F5-479F-A267-00B7E589211E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3" name="Harvey 61/100 [61]" hidden="1">
              <a:extLst>
                <a:ext uri="{FF2B5EF4-FFF2-40B4-BE49-F238E27FC236}">
                  <a16:creationId xmlns:a16="http://schemas.microsoft.com/office/drawing/2014/main" id="{AE1F8010-20B1-46DF-A10B-7E9A934F43AD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4" name="Harvey 62/100 [62]" hidden="1">
              <a:extLst>
                <a:ext uri="{FF2B5EF4-FFF2-40B4-BE49-F238E27FC236}">
                  <a16:creationId xmlns:a16="http://schemas.microsoft.com/office/drawing/2014/main" id="{FA6FFA92-1294-45EA-86D9-69F7ABCD1A94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5" name="Harvey 63/100 [63]" hidden="1">
              <a:extLst>
                <a:ext uri="{FF2B5EF4-FFF2-40B4-BE49-F238E27FC236}">
                  <a16:creationId xmlns:a16="http://schemas.microsoft.com/office/drawing/2014/main" id="{11C29F4C-09F2-4212-B3B6-0966423BDA08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6" name="Harvey 64/100 [64]" hidden="1">
              <a:extLst>
                <a:ext uri="{FF2B5EF4-FFF2-40B4-BE49-F238E27FC236}">
                  <a16:creationId xmlns:a16="http://schemas.microsoft.com/office/drawing/2014/main" id="{1C35CE35-9C66-41EC-80D0-E70A65D1170A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7" name="Harvey 65/100 [65]" hidden="1">
              <a:extLst>
                <a:ext uri="{FF2B5EF4-FFF2-40B4-BE49-F238E27FC236}">
                  <a16:creationId xmlns:a16="http://schemas.microsoft.com/office/drawing/2014/main" id="{F91F3EC2-3C40-4355-93F9-84BD41E57D20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8" name="Harvey 66/100 [66]" hidden="1">
              <a:extLst>
                <a:ext uri="{FF2B5EF4-FFF2-40B4-BE49-F238E27FC236}">
                  <a16:creationId xmlns:a16="http://schemas.microsoft.com/office/drawing/2014/main" id="{FB456F64-CF4E-4FDD-B126-AA9F4DEE1EE4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9" name="Harvey 67/100 [67]" hidden="1">
              <a:extLst>
                <a:ext uri="{FF2B5EF4-FFF2-40B4-BE49-F238E27FC236}">
                  <a16:creationId xmlns:a16="http://schemas.microsoft.com/office/drawing/2014/main" id="{65DEA3F0-55FD-4C95-B1E5-5D79419AE547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0" name="Harvey 68/100 [68]" hidden="1">
              <a:extLst>
                <a:ext uri="{FF2B5EF4-FFF2-40B4-BE49-F238E27FC236}">
                  <a16:creationId xmlns:a16="http://schemas.microsoft.com/office/drawing/2014/main" id="{D25FC1F1-E279-4BAA-9F30-C1BA6C14B223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1" name="Harvey 69/100 [69]" hidden="1">
              <a:extLst>
                <a:ext uri="{FF2B5EF4-FFF2-40B4-BE49-F238E27FC236}">
                  <a16:creationId xmlns:a16="http://schemas.microsoft.com/office/drawing/2014/main" id="{08058A90-D0AA-4590-86C3-751856D71E1F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2" name="Harvey 70/100 [70]" hidden="1">
              <a:extLst>
                <a:ext uri="{FF2B5EF4-FFF2-40B4-BE49-F238E27FC236}">
                  <a16:creationId xmlns:a16="http://schemas.microsoft.com/office/drawing/2014/main" id="{30399012-5413-4F7B-8A20-D221615B4CF8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3" name="Harvey 71/100 [71]" hidden="1">
              <a:extLst>
                <a:ext uri="{FF2B5EF4-FFF2-40B4-BE49-F238E27FC236}">
                  <a16:creationId xmlns:a16="http://schemas.microsoft.com/office/drawing/2014/main" id="{554882C0-D6DD-4362-8355-6F32F9A43E10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4" name="Harvey 72/100 [72]" hidden="1">
              <a:extLst>
                <a:ext uri="{FF2B5EF4-FFF2-40B4-BE49-F238E27FC236}">
                  <a16:creationId xmlns:a16="http://schemas.microsoft.com/office/drawing/2014/main" id="{FF4C9086-1402-4979-81B8-2B547901682B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5" name="Harvey 73/100 [73]" hidden="1">
              <a:extLst>
                <a:ext uri="{FF2B5EF4-FFF2-40B4-BE49-F238E27FC236}">
                  <a16:creationId xmlns:a16="http://schemas.microsoft.com/office/drawing/2014/main" id="{83FD359B-20B6-490C-952D-6F555643A6A7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6" name="Harvey 74/100 [74]" hidden="1">
              <a:extLst>
                <a:ext uri="{FF2B5EF4-FFF2-40B4-BE49-F238E27FC236}">
                  <a16:creationId xmlns:a16="http://schemas.microsoft.com/office/drawing/2014/main" id="{31A1368E-2623-49B6-9EE3-83DF4587024F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7" name="Harvey 75/100 [75]" hidden="1">
              <a:extLst>
                <a:ext uri="{FF2B5EF4-FFF2-40B4-BE49-F238E27FC236}">
                  <a16:creationId xmlns:a16="http://schemas.microsoft.com/office/drawing/2014/main" id="{17C6802A-F099-40DF-B31C-7D84742AD4CD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8" name="Harvey 76/100 [76]" hidden="1">
              <a:extLst>
                <a:ext uri="{FF2B5EF4-FFF2-40B4-BE49-F238E27FC236}">
                  <a16:creationId xmlns:a16="http://schemas.microsoft.com/office/drawing/2014/main" id="{F21FCA2E-5E13-4823-B61B-6B7A900F1329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9" name="Harvey 77/100 [77]" hidden="1">
              <a:extLst>
                <a:ext uri="{FF2B5EF4-FFF2-40B4-BE49-F238E27FC236}">
                  <a16:creationId xmlns:a16="http://schemas.microsoft.com/office/drawing/2014/main" id="{0A162912-B8F6-4DCA-ACAF-C7B456760B53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0" name="Harvey 78/100 [78]" hidden="1">
              <a:extLst>
                <a:ext uri="{FF2B5EF4-FFF2-40B4-BE49-F238E27FC236}">
                  <a16:creationId xmlns:a16="http://schemas.microsoft.com/office/drawing/2014/main" id="{9827F1F2-A53C-4935-80AE-255E49E90E8E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1" name="Harvey 79/100 [79]" hidden="1">
              <a:extLst>
                <a:ext uri="{FF2B5EF4-FFF2-40B4-BE49-F238E27FC236}">
                  <a16:creationId xmlns:a16="http://schemas.microsoft.com/office/drawing/2014/main" id="{66284E55-A52C-4129-A180-D1F8EE0F8A99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2" name="Harvey 80/100 [80]" hidden="1">
              <a:extLst>
                <a:ext uri="{FF2B5EF4-FFF2-40B4-BE49-F238E27FC236}">
                  <a16:creationId xmlns:a16="http://schemas.microsoft.com/office/drawing/2014/main" id="{86B529DC-56F3-4068-B11F-682AFBC179AD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3" name="Harvey 81/100 [81]" hidden="1">
              <a:extLst>
                <a:ext uri="{FF2B5EF4-FFF2-40B4-BE49-F238E27FC236}">
                  <a16:creationId xmlns:a16="http://schemas.microsoft.com/office/drawing/2014/main" id="{5AAB942B-4AB8-43C2-AA56-80DD9BE2E9EE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4" name="Harvey 82/100 [82]" hidden="1">
              <a:extLst>
                <a:ext uri="{FF2B5EF4-FFF2-40B4-BE49-F238E27FC236}">
                  <a16:creationId xmlns:a16="http://schemas.microsoft.com/office/drawing/2014/main" id="{1A7109A1-C539-4308-9C3A-D2E480DA7F21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5" name="Harvey 83/100 [83]" hidden="1">
              <a:extLst>
                <a:ext uri="{FF2B5EF4-FFF2-40B4-BE49-F238E27FC236}">
                  <a16:creationId xmlns:a16="http://schemas.microsoft.com/office/drawing/2014/main" id="{12AECDD3-C6B9-4E51-80FA-C21A0FD779F1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6" name="Harvey 84/100 [84]" hidden="1">
              <a:extLst>
                <a:ext uri="{FF2B5EF4-FFF2-40B4-BE49-F238E27FC236}">
                  <a16:creationId xmlns:a16="http://schemas.microsoft.com/office/drawing/2014/main" id="{2725EAC9-1241-4DDE-88A5-F95946DC3DE3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7" name="Harvey 85/100 [85]" hidden="1">
              <a:extLst>
                <a:ext uri="{FF2B5EF4-FFF2-40B4-BE49-F238E27FC236}">
                  <a16:creationId xmlns:a16="http://schemas.microsoft.com/office/drawing/2014/main" id="{9C0D7EB4-191B-44B2-AEAA-DD5D6C589F9F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8" name="Harvey 86/100 [86]" hidden="1">
              <a:extLst>
                <a:ext uri="{FF2B5EF4-FFF2-40B4-BE49-F238E27FC236}">
                  <a16:creationId xmlns:a16="http://schemas.microsoft.com/office/drawing/2014/main" id="{CC7C3134-EAB4-4182-BDCA-EF70D2DA2CCF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9" name="Harvey 87/100 [87]" hidden="1">
              <a:extLst>
                <a:ext uri="{FF2B5EF4-FFF2-40B4-BE49-F238E27FC236}">
                  <a16:creationId xmlns:a16="http://schemas.microsoft.com/office/drawing/2014/main" id="{57238F3E-834A-44C9-B925-8800FCF2847B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0" name="Harvey 88/100 [88]" hidden="1">
              <a:extLst>
                <a:ext uri="{FF2B5EF4-FFF2-40B4-BE49-F238E27FC236}">
                  <a16:creationId xmlns:a16="http://schemas.microsoft.com/office/drawing/2014/main" id="{EC4902FC-F893-43F1-A9E7-C57577D8E40E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1" name="Harvey 89/100 [89]" hidden="1">
              <a:extLst>
                <a:ext uri="{FF2B5EF4-FFF2-40B4-BE49-F238E27FC236}">
                  <a16:creationId xmlns:a16="http://schemas.microsoft.com/office/drawing/2014/main" id="{A7168560-ABDC-4446-AF41-949536C7C84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2" name="Harvey 90/100 [90]" hidden="1">
              <a:extLst>
                <a:ext uri="{FF2B5EF4-FFF2-40B4-BE49-F238E27FC236}">
                  <a16:creationId xmlns:a16="http://schemas.microsoft.com/office/drawing/2014/main" id="{D2D277E3-2FDE-49CD-A5D5-91B66B84AF15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3" name="Harvey 91/100 [91]" hidden="1">
              <a:extLst>
                <a:ext uri="{FF2B5EF4-FFF2-40B4-BE49-F238E27FC236}">
                  <a16:creationId xmlns:a16="http://schemas.microsoft.com/office/drawing/2014/main" id="{30D3FE3A-7E25-4146-BC92-324EC2398712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4" name="Harvey 92/100 [92]" hidden="1">
              <a:extLst>
                <a:ext uri="{FF2B5EF4-FFF2-40B4-BE49-F238E27FC236}">
                  <a16:creationId xmlns:a16="http://schemas.microsoft.com/office/drawing/2014/main" id="{940511FD-EE20-41DD-B391-071FC09C64B3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5" name="Harvey 93/100 [93]" hidden="1">
              <a:extLst>
                <a:ext uri="{FF2B5EF4-FFF2-40B4-BE49-F238E27FC236}">
                  <a16:creationId xmlns:a16="http://schemas.microsoft.com/office/drawing/2014/main" id="{A17B04CE-D05F-423C-9068-FB10A6FDB1C9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6" name="Harvey 94/100 [94]" hidden="1">
              <a:extLst>
                <a:ext uri="{FF2B5EF4-FFF2-40B4-BE49-F238E27FC236}">
                  <a16:creationId xmlns:a16="http://schemas.microsoft.com/office/drawing/2014/main" id="{5FA53D22-4AFD-44F2-B7EF-79CE99343D2A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7" name="Harvey 95/100 [95]" hidden="1">
              <a:extLst>
                <a:ext uri="{FF2B5EF4-FFF2-40B4-BE49-F238E27FC236}">
                  <a16:creationId xmlns:a16="http://schemas.microsoft.com/office/drawing/2014/main" id="{234DA89B-AB1D-45EB-BACA-C53446A2C1BD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8" name="Harvey 96/100 [96]" hidden="1">
              <a:extLst>
                <a:ext uri="{FF2B5EF4-FFF2-40B4-BE49-F238E27FC236}">
                  <a16:creationId xmlns:a16="http://schemas.microsoft.com/office/drawing/2014/main" id="{A7A20D3D-14B6-43AB-AA5A-95562C43380C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9" name="Harvey 97/100 [97]" hidden="1">
              <a:extLst>
                <a:ext uri="{FF2B5EF4-FFF2-40B4-BE49-F238E27FC236}">
                  <a16:creationId xmlns:a16="http://schemas.microsoft.com/office/drawing/2014/main" id="{6D9B9380-7579-4D00-81B4-D559A1C9BC4C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0" name="Harvey 98/100 [98]" hidden="1">
              <a:extLst>
                <a:ext uri="{FF2B5EF4-FFF2-40B4-BE49-F238E27FC236}">
                  <a16:creationId xmlns:a16="http://schemas.microsoft.com/office/drawing/2014/main" id="{13EE01F4-95CF-4781-B1F6-21D2ABE373A6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1" name="Harvey 99/100 [99]" hidden="1">
              <a:extLst>
                <a:ext uri="{FF2B5EF4-FFF2-40B4-BE49-F238E27FC236}">
                  <a16:creationId xmlns:a16="http://schemas.microsoft.com/office/drawing/2014/main" id="{DC4C44B3-3798-4208-AA91-303436973839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2" name="Harvey 100/100 [100]" hidden="1">
              <a:extLst>
                <a:ext uri="{FF2B5EF4-FFF2-40B4-BE49-F238E27FC236}">
                  <a16:creationId xmlns:a16="http://schemas.microsoft.com/office/drawing/2014/main" id="{3FA54DB9-6E6A-430B-8B9D-023D5A5129CB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159000"/>
            <a:ext cx="11472862" cy="3979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1"/>
            <a:r>
              <a:rPr lang="en-GB" noProof="0" dirty="0"/>
              <a:t>Bullet Level 2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2"/>
            <a:r>
              <a:rPr lang="en-GB" dirty="0"/>
              <a:t>Bullet Level 3 </a:t>
            </a:r>
            <a:r>
              <a:rPr lang="en-GB" dirty="0" err="1"/>
              <a:t>Sweco</a:t>
            </a:r>
            <a:r>
              <a:rPr lang="en-GB" dirty="0"/>
              <a:t> Sans 16</a:t>
            </a:r>
            <a:endParaRPr lang="en-GB" noProof="0" dirty="0"/>
          </a:p>
          <a:p>
            <a:pPr lvl="3"/>
            <a:r>
              <a:rPr lang="en-GB" noProof="0" dirty="0"/>
              <a:t>Header Level 4 </a:t>
            </a:r>
            <a:r>
              <a:rPr lang="en-GB" noProof="0" dirty="0" err="1"/>
              <a:t>Sweco</a:t>
            </a:r>
            <a:r>
              <a:rPr lang="en-GB" noProof="0" dirty="0"/>
              <a:t> Sans Bold 16</a:t>
            </a:r>
          </a:p>
          <a:p>
            <a:pPr lvl="4"/>
            <a:r>
              <a:rPr lang="en-GB" noProof="0" dirty="0"/>
              <a:t>Body Level 5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5"/>
            <a:r>
              <a:rPr lang="en-GB" noProof="0" dirty="0"/>
              <a:t>Bullet Small Level 6 </a:t>
            </a:r>
            <a:r>
              <a:rPr lang="en-GB" noProof="0" dirty="0" err="1"/>
              <a:t>Sweco</a:t>
            </a:r>
            <a:r>
              <a:rPr lang="en-GB" noProof="0" dirty="0"/>
              <a:t> Sans 10</a:t>
            </a:r>
          </a:p>
          <a:p>
            <a:pPr lvl="6"/>
            <a:r>
              <a:rPr lang="en-GB" noProof="0" dirty="0"/>
              <a:t>Header Small level 7 </a:t>
            </a:r>
            <a:r>
              <a:rPr lang="en-GB" noProof="0" dirty="0" err="1"/>
              <a:t>Sweco</a:t>
            </a:r>
            <a:r>
              <a:rPr lang="en-GB" noProof="0" dirty="0"/>
              <a:t> Sans Bold 10</a:t>
            </a:r>
          </a:p>
          <a:p>
            <a:pPr lvl="7"/>
            <a:r>
              <a:rPr lang="en-GB" noProof="0" dirty="0"/>
              <a:t>Body Small level 8 </a:t>
            </a:r>
            <a:r>
              <a:rPr lang="en-GB" noProof="0" dirty="0" err="1"/>
              <a:t>Sweco</a:t>
            </a:r>
            <a:r>
              <a:rPr lang="en-GB" noProof="0" dirty="0"/>
              <a:t> Sans10</a:t>
            </a:r>
          </a:p>
          <a:p>
            <a:pPr lvl="8"/>
            <a:r>
              <a:rPr lang="en-GB" noProof="0" dirty="0"/>
              <a:t>L9 highlight 60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719138"/>
            <a:ext cx="1147286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30 October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EB590ED0-675F-4140-A0B9-7FFE5D164CE6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B1B83E1-AE59-4B92-A0E2-72588F74793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5" name="Arial" hidden="1">
            <a:extLst>
              <a:ext uri="{FF2B5EF4-FFF2-40B4-BE49-F238E27FC236}">
                <a16:creationId xmlns:a16="http://schemas.microsoft.com/office/drawing/2014/main" id="{A753704D-5378-4F07-9C10-B11F62A33E8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" noProof="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Arial font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10DEC0-6ADD-A5D0-18AC-602651D7777E}"/>
              </a:ext>
            </a:extLst>
          </p:cNvPr>
          <p:cNvPicPr>
            <a:picLocks noChangeAspect="1"/>
          </p:cNvPicPr>
          <p:nvPr userDrawn="1"/>
        </p:nvPicPr>
        <p:blipFill>
          <a:blip r:embed="rId16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72" r:id="rId3"/>
    <p:sldLayoutId id="2147483792" r:id="rId4"/>
    <p:sldLayoutId id="2147483773" r:id="rId5"/>
    <p:sldLayoutId id="2147483737" r:id="rId6"/>
    <p:sldLayoutId id="2147483793" r:id="rId7"/>
    <p:sldLayoutId id="2147483766" r:id="rId8"/>
    <p:sldLayoutId id="2147483794" r:id="rId9"/>
    <p:sldLayoutId id="2147483731" r:id="rId10"/>
    <p:sldLayoutId id="2147483795" r:id="rId11"/>
    <p:sldLayoutId id="2147483774" r:id="rId12"/>
    <p:sldLayoutId id="2147483796" r:id="rId13"/>
    <p:sldLayoutId id="2147483776" r:id="rId14"/>
    <p:sldLayoutId id="2147483755" r:id="rId15"/>
    <p:sldLayoutId id="2147483777" r:id="rId16"/>
    <p:sldLayoutId id="2147483778" r:id="rId17"/>
    <p:sldLayoutId id="2147483757" r:id="rId18"/>
    <p:sldLayoutId id="2147483779" r:id="rId19"/>
    <p:sldLayoutId id="2147483764" r:id="rId20"/>
    <p:sldLayoutId id="2147483782" r:id="rId21"/>
    <p:sldLayoutId id="2147483781" r:id="rId22"/>
    <p:sldLayoutId id="2147483780" r:id="rId23"/>
    <p:sldLayoutId id="2147483767" r:id="rId24"/>
    <p:sldLayoutId id="2147483768" r:id="rId25"/>
    <p:sldLayoutId id="2147483783" r:id="rId26"/>
    <p:sldLayoutId id="2147483784" r:id="rId27"/>
    <p:sldLayoutId id="2147483785" r:id="rId28"/>
    <p:sldLayoutId id="2147483786" r:id="rId29"/>
    <p:sldLayoutId id="2147483763" r:id="rId30"/>
    <p:sldLayoutId id="2147483765" r:id="rId31"/>
    <p:sldLayoutId id="2147483799" r:id="rId32"/>
    <p:sldLayoutId id="2147483743" r:id="rId33"/>
    <p:sldLayoutId id="2147483744" r:id="rId34"/>
    <p:sldLayoutId id="2147483788" r:id="rId35"/>
    <p:sldLayoutId id="2147483798" r:id="rId36"/>
    <p:sldLayoutId id="2147483787" r:id="rId37"/>
    <p:sldLayoutId id="2147483797" r:id="rId38"/>
    <p:sldLayoutId id="2147483791" r:id="rId39"/>
    <p:sldLayoutId id="2147483762" r:id="rId40"/>
    <p:sldLayoutId id="2147483751" r:id="rId41"/>
    <p:sldLayoutId id="2147483789" r:id="rId42"/>
    <p:sldLayoutId id="2147483790" r:id="rId4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weco Sans" panose="000005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1200"/>
        </a:spcBef>
        <a:spcAft>
          <a:spcPts val="0"/>
        </a:spcAft>
        <a:buFont typeface="Sweco Sans" panose="00000500000000000000" pitchFamily="2" charset="0"/>
        <a:buChar char="​"/>
        <a:defRPr sz="600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21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847" userDrawn="1">
          <p15:clr>
            <a:srgbClr val="F26B43"/>
          </p15:clr>
        </p15:guide>
        <p15:guide id="6" pos="1242" userDrawn="1">
          <p15:clr>
            <a:srgbClr val="F26B43"/>
          </p15:clr>
        </p15:guide>
        <p15:guide id="7" pos="1468" userDrawn="1">
          <p15:clr>
            <a:srgbClr val="F26B43"/>
          </p15:clr>
        </p15:guide>
        <p15:guide id="8" pos="1863" userDrawn="1">
          <p15:clr>
            <a:srgbClr val="F26B43"/>
          </p15:clr>
        </p15:guide>
        <p15:guide id="9" pos="2090" userDrawn="1">
          <p15:clr>
            <a:srgbClr val="F26B43"/>
          </p15:clr>
        </p15:guide>
        <p15:guide id="10" pos="2484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05" userDrawn="1">
          <p15:clr>
            <a:srgbClr val="F26B43"/>
          </p15:clr>
        </p15:guide>
        <p15:guide id="13" pos="3332" userDrawn="1">
          <p15:clr>
            <a:srgbClr val="F26B43"/>
          </p15:clr>
        </p15:guide>
        <p15:guide id="14" pos="3726" userDrawn="1">
          <p15:clr>
            <a:srgbClr val="F26B43"/>
          </p15:clr>
        </p15:guide>
        <p15:guide id="15" pos="3953" userDrawn="1">
          <p15:clr>
            <a:srgbClr val="F26B43"/>
          </p15:clr>
        </p15:guide>
        <p15:guide id="16" pos="4347" userDrawn="1">
          <p15:clr>
            <a:srgbClr val="F26B43"/>
          </p15:clr>
        </p15:guide>
        <p15:guide id="17" pos="4574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195" userDrawn="1">
          <p15:clr>
            <a:srgbClr val="F26B43"/>
          </p15:clr>
        </p15:guide>
        <p15:guide id="20" pos="5589" userDrawn="1">
          <p15:clr>
            <a:srgbClr val="F26B43"/>
          </p15:clr>
        </p15:guide>
        <p15:guide id="21" pos="5816" userDrawn="1">
          <p15:clr>
            <a:srgbClr val="F26B43"/>
          </p15:clr>
        </p15:guide>
        <p15:guide id="22" pos="6211" userDrawn="1">
          <p15:clr>
            <a:srgbClr val="F26B43"/>
          </p15:clr>
        </p15:guide>
        <p15:guide id="23" pos="6437" userDrawn="1">
          <p15:clr>
            <a:srgbClr val="F26B43"/>
          </p15:clr>
        </p15:guide>
        <p15:guide id="24" pos="6832" userDrawn="1">
          <p15:clr>
            <a:srgbClr val="F26B43"/>
          </p15:clr>
        </p15:guide>
        <p15:guide id="25" pos="7058" userDrawn="1">
          <p15:clr>
            <a:srgbClr val="F26B43"/>
          </p15:clr>
        </p15:guide>
        <p15:guide id="26" pos="7453" userDrawn="1">
          <p15:clr>
            <a:srgbClr val="F26B43"/>
          </p15:clr>
        </p15:guide>
        <p15:guide id="27" orient="horz" pos="453" userDrawn="1">
          <p15:clr>
            <a:srgbClr val="F26B43"/>
          </p15:clr>
        </p15:guide>
        <p15:guide id="28" orient="horz" pos="680" userDrawn="1">
          <p15:clr>
            <a:srgbClr val="F26B43"/>
          </p15:clr>
        </p15:guide>
        <p15:guide id="29" orient="horz" pos="907" userDrawn="1">
          <p15:clr>
            <a:srgbClr val="F26B43"/>
          </p15:clr>
        </p15:guide>
        <p15:guide id="30" orient="horz" pos="1133" userDrawn="1">
          <p15:clr>
            <a:srgbClr val="F26B43"/>
          </p15:clr>
        </p15:guide>
        <p15:guide id="31" orient="horz" pos="1360" userDrawn="1">
          <p15:clr>
            <a:srgbClr val="F26B43"/>
          </p15:clr>
        </p15:guide>
        <p15:guide id="32" orient="horz" pos="3866" userDrawn="1">
          <p15:clr>
            <a:srgbClr val="F26B43"/>
          </p15:clr>
        </p15:guide>
        <p15:guide id="33" pos="461" userDrawn="1">
          <p15:clr>
            <a:srgbClr val="9FCC3B"/>
          </p15:clr>
        </p15:guide>
        <p15:guide id="34" pos="722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3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77B2C4-538D-4A57-AD1C-D13C598BA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/>
              <a:t>Spoorzone </a:t>
            </a:r>
            <a:r>
              <a:rPr lang="en-GB" sz="4000" b="1" dirty="0" err="1"/>
              <a:t>Bilthoven</a:t>
            </a:r>
            <a:br>
              <a:rPr lang="en-GB" sz="5400" dirty="0"/>
            </a:br>
            <a:br>
              <a:rPr lang="en-GB" sz="5400" dirty="0"/>
            </a:br>
            <a:r>
              <a:rPr lang="en-GB" sz="2800" dirty="0"/>
              <a:t>Mobiliteit en Verkeer</a:t>
            </a:r>
            <a:br>
              <a:rPr lang="en-GB" sz="2800" dirty="0"/>
            </a:br>
            <a:br>
              <a:rPr lang="en-GB" sz="2800" dirty="0"/>
            </a:br>
            <a:r>
              <a:rPr lang="en-GB" sz="2800" i="1" dirty="0"/>
              <a:t>30-10-2023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C57F40-9EC5-4221-A2B2-9B7446956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6B2A7-E2AD-4BFD-A5D3-4870E850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07" y="753484"/>
            <a:ext cx="11472863" cy="391437"/>
          </a:xfrm>
        </p:spPr>
        <p:txBody>
          <a:bodyPr/>
          <a:lstStyle/>
          <a:p>
            <a:r>
              <a:rPr lang="en-GB" sz="2400" dirty="0"/>
              <a:t>OV </a:t>
            </a:r>
            <a:r>
              <a:rPr lang="en-GB" sz="2400" dirty="0" err="1"/>
              <a:t>knoop</a:t>
            </a:r>
            <a:r>
              <a:rPr lang="en-GB" sz="2400" dirty="0"/>
              <a:t> station </a:t>
            </a:r>
            <a:r>
              <a:rPr lang="en-GB" sz="2400" dirty="0" err="1"/>
              <a:t>Bilthoven</a:t>
            </a:r>
            <a:endParaRPr lang="en-GB" sz="24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79BF6E-9036-CA27-D5A1-E0BFE00A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17" y="1344493"/>
            <a:ext cx="8317557" cy="39798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Met de betrokken </a:t>
            </a:r>
            <a:r>
              <a:rPr lang="nl-NL" dirty="0" err="1"/>
              <a:t>Spoorse</a:t>
            </a:r>
            <a:r>
              <a:rPr lang="nl-NL" dirty="0"/>
              <a:t> partners wordt een Handelingsperspectief opgesteld voor het knooppunt</a:t>
            </a:r>
          </a:p>
          <a:p>
            <a:pPr marL="0" indent="0">
              <a:buNone/>
            </a:pPr>
            <a:r>
              <a:rPr lang="nl-NL" dirty="0"/>
              <a:t>Station Bilthoven scoort goed qua bereikbaarheid en voorzieningen</a:t>
            </a:r>
          </a:p>
          <a:p>
            <a:pPr marL="0" indent="0">
              <a:buNone/>
            </a:pPr>
            <a:r>
              <a:rPr lang="nl-NL" dirty="0"/>
              <a:t>Belangrijk aandachtspunt is het busstation: uitbreiding capaciteit, gebruik door de reizigers</a:t>
            </a:r>
          </a:p>
          <a:p>
            <a:pPr marL="0" indent="0">
              <a:buNone/>
            </a:pPr>
            <a:r>
              <a:rPr lang="nl-NL" dirty="0"/>
              <a:t>Noordzijde -&gt; uitbreiding van het busstation</a:t>
            </a:r>
          </a:p>
          <a:p>
            <a:pPr marL="0" indent="0">
              <a:buNone/>
            </a:pPr>
            <a:r>
              <a:rPr lang="nl-NL" dirty="0"/>
              <a:t>Zuidzijde - &gt; inpassing van nieuw busstation zuidzijde (onderzoek voor variant Ambitieus)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AB0A06-187C-8567-95C1-90DED17C9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34424"/>
            <a:ext cx="4598847" cy="29781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41AD08-90CB-3F0A-6368-C243D5D3B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253" y="2958926"/>
            <a:ext cx="3391074" cy="344822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8778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07" y="753484"/>
            <a:ext cx="11472863" cy="391437"/>
          </a:xfrm>
        </p:spPr>
        <p:txBody>
          <a:bodyPr/>
          <a:lstStyle/>
          <a:p>
            <a:r>
              <a:rPr lang="en-GB" sz="2400" dirty="0"/>
              <a:t>Spoorzone: </a:t>
            </a:r>
            <a:r>
              <a:rPr lang="en-GB" sz="2400" dirty="0" err="1"/>
              <a:t>uitwerking</a:t>
            </a:r>
            <a:r>
              <a:rPr lang="en-GB" sz="2400" dirty="0"/>
              <a:t> </a:t>
            </a:r>
            <a:r>
              <a:rPr lang="en-GB" sz="2400" dirty="0" err="1"/>
              <a:t>parkeernormen</a:t>
            </a:r>
            <a:endParaRPr lang="en-GB" sz="24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79BF6E-9036-CA27-D5A1-E0BFE00A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17" y="1344493"/>
            <a:ext cx="7376504" cy="39798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Gedifferentieerde parkeernormen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8" name="Tabel 11">
            <a:extLst>
              <a:ext uri="{FF2B5EF4-FFF2-40B4-BE49-F238E27FC236}">
                <a16:creationId xmlns:a16="http://schemas.microsoft.com/office/drawing/2014/main" id="{C24ED29C-ABE2-0CC2-3E64-06C9077C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59684"/>
              </p:ext>
            </p:extLst>
          </p:nvPr>
        </p:nvGraphicFramePr>
        <p:xfrm>
          <a:off x="1152525" y="1892300"/>
          <a:ext cx="9048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22204675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14854779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967647336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17960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Woningtype</a:t>
                      </a:r>
                      <a:br>
                        <a:rPr lang="nl-NL" dirty="0"/>
                      </a:b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Huidige normen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Ambitieus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34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Gemiddelde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/>
                        <a:t>1,0 – 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/>
                        <a:t>0,7 – 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7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Sociale huur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0,6 - 0,4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0,4 - 0,2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74089"/>
                  </a:ext>
                </a:extLst>
              </a:tr>
              <a:tr h="203954">
                <a:tc>
                  <a:txBody>
                    <a:bodyPr/>
                    <a:lstStyle/>
                    <a:p>
                      <a:r>
                        <a:rPr lang="nl-NL" dirty="0"/>
                        <a:t>Midden duur huur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0,9 - 0,7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0,7 - 0,5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Midden duur koop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0,9 - 0,7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0,7 - 0,5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4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Vrije sector koop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1,2 - 1,0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1,1 - 0,9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7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Werkprogramma </a:t>
                      </a:r>
                      <a:br>
                        <a:rPr lang="nl-NL" dirty="0"/>
                      </a:br>
                      <a:r>
                        <a:rPr lang="nl-NL" sz="1100" dirty="0"/>
                        <a:t>(per 100 m2 bvo)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1,2 - 0,9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0,9 - 0,6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92360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910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07" y="753484"/>
            <a:ext cx="11472863" cy="391437"/>
          </a:xfrm>
        </p:spPr>
        <p:txBody>
          <a:bodyPr/>
          <a:lstStyle/>
          <a:p>
            <a:r>
              <a:rPr lang="en-GB" sz="2400" dirty="0"/>
              <a:t>Verkeer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79BF6E-9036-CA27-D5A1-E0BFE00A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07" y="1439069"/>
            <a:ext cx="8622358" cy="39798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ontwikkeling moet verkeerskundig passen</a:t>
            </a:r>
          </a:p>
          <a:p>
            <a:pPr marL="0" indent="0">
              <a:buNone/>
            </a:pPr>
            <a:r>
              <a:rPr lang="nl-NL" dirty="0"/>
              <a:t>Het gemeentelijke verkeersmodel is geactualiseerd</a:t>
            </a:r>
          </a:p>
          <a:p>
            <a:pPr marL="0" indent="0">
              <a:buNone/>
            </a:pPr>
            <a:r>
              <a:rPr lang="nl-NL" dirty="0"/>
              <a:t>Specifiek onderzoek naar verkeerssituatie en verkeersveiligheid toekomstige Spoorzone. </a:t>
            </a:r>
          </a:p>
          <a:p>
            <a:pPr marL="0" indent="0">
              <a:buNone/>
            </a:pPr>
            <a:r>
              <a:rPr lang="nl-NL" dirty="0"/>
              <a:t>De huidige verkeerssituatie is tijdens de participatiebijeenkomst gezamenlijk in kaart gebracht:</a:t>
            </a:r>
          </a:p>
          <a:p>
            <a:pPr marL="0" indent="0">
              <a:buNone/>
            </a:pPr>
            <a:r>
              <a:rPr lang="nl-NL" dirty="0"/>
              <a:t>- verkeersintensiteiten</a:t>
            </a:r>
            <a:br>
              <a:rPr lang="nl-NL" dirty="0"/>
            </a:br>
            <a:r>
              <a:rPr lang="nl-NL" dirty="0"/>
              <a:t>- verkeersveiligheid en verkeersongevallen</a:t>
            </a:r>
            <a:br>
              <a:rPr lang="nl-NL" dirty="0"/>
            </a:br>
            <a:r>
              <a:rPr lang="nl-NL" dirty="0"/>
              <a:t>- klachten en opmerkingen van bewoners</a:t>
            </a:r>
            <a:br>
              <a:rPr lang="nl-NL" dirty="0"/>
            </a:br>
            <a:r>
              <a:rPr lang="nl-NL" dirty="0"/>
              <a:t>- wegprofielen</a:t>
            </a:r>
            <a:br>
              <a:rPr lang="nl-NL" dirty="0"/>
            </a:br>
            <a:r>
              <a:rPr lang="nl-NL" dirty="0"/>
              <a:t>- snelheden en vertragingen </a:t>
            </a:r>
            <a:br>
              <a:rPr lang="nl-NL" dirty="0"/>
            </a:br>
            <a:r>
              <a:rPr lang="nl-NL" dirty="0"/>
              <a:t>- parkeren (parkeertellingen uitgevoerd)</a:t>
            </a:r>
          </a:p>
          <a:p>
            <a:pPr marL="0" indent="0">
              <a:buNone/>
            </a:pPr>
            <a:r>
              <a:rPr lang="nl-NL" dirty="0"/>
              <a:t>Over het verkeer is veel bezorgdheid in de omgeving</a:t>
            </a:r>
          </a:p>
          <a:p>
            <a:pPr marL="0" indent="0">
              <a:buNone/>
            </a:pPr>
            <a:r>
              <a:rPr lang="nl-NL" dirty="0"/>
              <a:t>In de participatiebijeenkomst zijn voorstellen gedaan om de verkeerssituatie</a:t>
            </a:r>
            <a:br>
              <a:rPr lang="nl-NL" dirty="0"/>
            </a:br>
            <a:r>
              <a:rPr lang="nl-NL" dirty="0"/>
              <a:t>te verbeteren en hiervoor wordt verdere uitwerking gedaan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1D26D39-7817-3A50-87F9-3F997D069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775" y="3225021"/>
            <a:ext cx="3943350" cy="300279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1372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74" y="446618"/>
            <a:ext cx="11472863" cy="1080000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BE1302-3E89-290B-D02E-664CCCE18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251" y="868322"/>
            <a:ext cx="7841754" cy="512135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8974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Blank">
  <a:themeElements>
    <a:clrScheme name="Sweco 2022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7A9B62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5D410018-08C4-4DC8-A666-6AC761EFEA33}" vid="{F40A94C1-BC30-4637-AB2C-05D40946BB7F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6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EA6FDEE319544866ED4E2DC469831" ma:contentTypeVersion="13" ma:contentTypeDescription="Een nieuw document maken." ma:contentTypeScope="" ma:versionID="d91dcd1711658413076f53573ee79b63">
  <xsd:schema xmlns:xsd="http://www.w3.org/2001/XMLSchema" xmlns:xs="http://www.w3.org/2001/XMLSchema" xmlns:p="http://schemas.microsoft.com/office/2006/metadata/properties" xmlns:ns2="715ecedb-a067-4289-b468-79dbbd364a6b" xmlns:ns3="36ab39fe-4981-4582-bdc1-f9e308cb9764" targetNamespace="http://schemas.microsoft.com/office/2006/metadata/properties" ma:root="true" ma:fieldsID="b9f8e017cb86bbe3f9384f833ea42fe1" ns2:_="" ns3:_="">
    <xsd:import namespace="715ecedb-a067-4289-b468-79dbbd364a6b"/>
    <xsd:import namespace="36ab39fe-4981-4582-bdc1-f9e308cb9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ecedb-a067-4289-b468-79dbbd364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69b13c3-ef03-4887-a299-f57447f5e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39fe-4981-4582-bdc1-f9e308cb97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08e49-c09c-4c4c-93eb-bff7fa3e922a}" ma:internalName="TaxCatchAll" ma:showField="CatchAllData" ma:web="36ab39fe-4981-4582-bdc1-f9e308cb97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5ecedb-a067-4289-b468-79dbbd364a6b">
      <Terms xmlns="http://schemas.microsoft.com/office/infopath/2007/PartnerControls"/>
    </lcf76f155ced4ddcb4097134ff3c332f>
    <TaxCatchAll xmlns="36ab39fe-4981-4582-bdc1-f9e308cb9764" xsi:nil="true"/>
  </documentManagement>
</p:properties>
</file>

<file path=customXml/item2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TitlePresentation","label":"Footer text","fullyQualifiedName":"TitlePresentation"}],"formDataEntries":[]}]]></TemplafyFormConfiguration>
</file>

<file path=customXml/item3.xml><?xml version="1.0" encoding="utf-8"?>
<TemplafySlideTemplateConfiguration><![CDATA[{"slideVersion":0,"isValidatorEnabled":false,"isLocked":false,"elementsMetadata":[],"slideId":"637601221536509274","enableDocumentContentUpdater":true,"version":"1.14"}]]></TemplafySlideTemplateConfiguration>
</file>

<file path=customXml/item4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0,"isValidatorEnabled":false,"isLocked":false,"elementsMetadata":[],"slideId":"637606466270257470","enableDocumentContentUpdater":true,"version":"1.14"}]]></TemplafySlideTemplateConfiguration>
</file>

<file path=customXml/item7.xml><?xml version="1.0" encoding="utf-8"?>
<TemplafyTemplateConfiguration><![CDATA[{"elementsMetadata":[],"transformationConfigurations":[{"language":"{{DocumentLanguage}}","disableUpdates":false,"type":"proofingLanguage"}],"templateName":"Sweco presentation","templateDescription":"A clean presentation with Sweco logo","enableDocumentContentUpdater":true,"version":"1.14"}]]></TemplafyTemplateConfiguration>
</file>

<file path=customXml/item8.xml><?xml version="1.0" encoding="utf-8"?>
<TemplafySlideTemplateConfiguration><![CDATA[{"slideVersion":0,"isValidatorEnabled":false,"isLocked":false,"elementsMetadata":[],"slideId":"637606466270100126","enableDocumentContentUpdater":true,"version":"1.14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4FB200D-7048-4313-A90E-7E25FF28F19D}">
  <ds:schemaRefs/>
</ds:datastoreItem>
</file>

<file path=customXml/itemProps10.xml><?xml version="1.0" encoding="utf-8"?>
<ds:datastoreItem xmlns:ds="http://schemas.openxmlformats.org/officeDocument/2006/customXml" ds:itemID="{1EA158B5-383C-46FE-8590-ACBA87DC4677}">
  <ds:schemaRefs/>
</ds:datastoreItem>
</file>

<file path=customXml/itemProps11.xml><?xml version="1.0" encoding="utf-8"?>
<ds:datastoreItem xmlns:ds="http://schemas.openxmlformats.org/officeDocument/2006/customXml" ds:itemID="{5547BB14-8D16-4312-9E6A-D2ACF79C4308}">
  <ds:schemaRefs/>
</ds:datastoreItem>
</file>

<file path=customXml/itemProps12.xml><?xml version="1.0" encoding="utf-8"?>
<ds:datastoreItem xmlns:ds="http://schemas.openxmlformats.org/officeDocument/2006/customXml" ds:itemID="{BC5B1726-31BA-4ED3-ACCC-ACD5DA6547AC}">
  <ds:schemaRefs/>
</ds:datastoreItem>
</file>

<file path=customXml/itemProps13.xml><?xml version="1.0" encoding="utf-8"?>
<ds:datastoreItem xmlns:ds="http://schemas.openxmlformats.org/officeDocument/2006/customXml" ds:itemID="{EE3F8EAB-DDF5-4D99-B353-49650393E362}">
  <ds:schemaRefs/>
</ds:datastoreItem>
</file>

<file path=customXml/itemProps14.xml><?xml version="1.0" encoding="utf-8"?>
<ds:datastoreItem xmlns:ds="http://schemas.openxmlformats.org/officeDocument/2006/customXml" ds:itemID="{6253A684-D7FD-4B2D-9FEF-50889DF11754}">
  <ds:schemaRefs/>
</ds:datastoreItem>
</file>

<file path=customXml/itemProps15.xml><?xml version="1.0" encoding="utf-8"?>
<ds:datastoreItem xmlns:ds="http://schemas.openxmlformats.org/officeDocument/2006/customXml" ds:itemID="{FFEA6388-457C-4B03-B4CA-FD457EA65235}">
  <ds:schemaRefs/>
</ds:datastoreItem>
</file>

<file path=customXml/itemProps16.xml><?xml version="1.0" encoding="utf-8"?>
<ds:datastoreItem xmlns:ds="http://schemas.openxmlformats.org/officeDocument/2006/customXml" ds:itemID="{5A999D87-9D74-4216-96F6-0EED8B4EDFCB}">
  <ds:schemaRefs/>
</ds:datastoreItem>
</file>

<file path=customXml/itemProps17.xml><?xml version="1.0" encoding="utf-8"?>
<ds:datastoreItem xmlns:ds="http://schemas.openxmlformats.org/officeDocument/2006/customXml" ds:itemID="{3DDA019A-BF38-48EE-8412-06B260B5ACDB}"/>
</file>

<file path=customXml/itemProps18.xml><?xml version="1.0" encoding="utf-8"?>
<ds:datastoreItem xmlns:ds="http://schemas.openxmlformats.org/officeDocument/2006/customXml" ds:itemID="{CA63E1F3-B192-4C97-857F-7DAFF4B51371}"/>
</file>

<file path=customXml/itemProps19.xml><?xml version="1.0" encoding="utf-8"?>
<ds:datastoreItem xmlns:ds="http://schemas.openxmlformats.org/officeDocument/2006/customXml" ds:itemID="{45B8CC79-1208-4A4B-B93B-897578DC21DF}"/>
</file>

<file path=customXml/itemProps2.xml><?xml version="1.0" encoding="utf-8"?>
<ds:datastoreItem xmlns:ds="http://schemas.openxmlformats.org/officeDocument/2006/customXml" ds:itemID="{CCD91A97-4C18-4C62-8086-62DA0139A1A2}">
  <ds:schemaRefs/>
</ds:datastoreItem>
</file>

<file path=customXml/itemProps3.xml><?xml version="1.0" encoding="utf-8"?>
<ds:datastoreItem xmlns:ds="http://schemas.openxmlformats.org/officeDocument/2006/customXml" ds:itemID="{95C93DCB-C1B4-43DF-898C-65C33831EAE6}">
  <ds:schemaRefs/>
</ds:datastoreItem>
</file>

<file path=customXml/itemProps4.xml><?xml version="1.0" encoding="utf-8"?>
<ds:datastoreItem xmlns:ds="http://schemas.openxmlformats.org/officeDocument/2006/customXml" ds:itemID="{DAD74A81-27C8-4AAB-863E-C2D0015AD9F0}">
  <ds:schemaRefs/>
</ds:datastoreItem>
</file>

<file path=customXml/itemProps5.xml><?xml version="1.0" encoding="utf-8"?>
<ds:datastoreItem xmlns:ds="http://schemas.openxmlformats.org/officeDocument/2006/customXml" ds:itemID="{4A233357-4286-4CCD-864C-9893884CFC01}">
  <ds:schemaRefs/>
</ds:datastoreItem>
</file>

<file path=customXml/itemProps6.xml><?xml version="1.0" encoding="utf-8"?>
<ds:datastoreItem xmlns:ds="http://schemas.openxmlformats.org/officeDocument/2006/customXml" ds:itemID="{571E50CB-D435-405F-80B3-2BA8ED8BDCCA}">
  <ds:schemaRefs/>
</ds:datastoreItem>
</file>

<file path=customXml/itemProps7.xml><?xml version="1.0" encoding="utf-8"?>
<ds:datastoreItem xmlns:ds="http://schemas.openxmlformats.org/officeDocument/2006/customXml" ds:itemID="{CD7259F3-545A-4613-8DDA-8CDD2DE8070E}">
  <ds:schemaRefs/>
</ds:datastoreItem>
</file>

<file path=customXml/itemProps8.xml><?xml version="1.0" encoding="utf-8"?>
<ds:datastoreItem xmlns:ds="http://schemas.openxmlformats.org/officeDocument/2006/customXml" ds:itemID="{76A219FF-BA70-4453-902A-30C0740DE09B}">
  <ds:schemaRefs/>
</ds:datastoreItem>
</file>

<file path=customXml/itemProps9.xml><?xml version="1.0" encoding="utf-8"?>
<ds:datastoreItem xmlns:ds="http://schemas.openxmlformats.org/officeDocument/2006/customXml" ds:itemID="{DFD4BC89-F9A6-408A-B7AE-6CB50A5DBC8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18528</TotalTime>
  <Words>241</Words>
  <Application>Microsoft Office PowerPoint</Application>
  <PresentationFormat>Breedbeeld</PresentationFormat>
  <Paragraphs>64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Sweco Sans</vt:lpstr>
      <vt:lpstr>Arial</vt:lpstr>
      <vt:lpstr>Blank</vt:lpstr>
      <vt:lpstr>Spoorzone Bilthoven  Mobiliteit en Verkeer  30-10-2023</vt:lpstr>
      <vt:lpstr>OV knoop station Bilthoven</vt:lpstr>
      <vt:lpstr>Spoorzone: uitwerking parkeernormen</vt:lpstr>
      <vt:lpstr>Verkeer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Neijts, Fabio</dc:creator>
  <cp:lastModifiedBy>Quee, Jeroen</cp:lastModifiedBy>
  <cp:revision>45</cp:revision>
  <cp:lastPrinted>2023-09-21T11:27:44Z</cp:lastPrinted>
  <dcterms:created xsi:type="dcterms:W3CDTF">2023-09-07T10:44:19Z</dcterms:created>
  <dcterms:modified xsi:type="dcterms:W3CDTF">2023-10-31T09:03:30Z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2023-09-07T10:44:57Z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c82aa7c1-9b8c-4756-85f0-78d75dd11048</vt:lpwstr>
  </property>
  <property fmtid="{D5CDD505-2E9C-101B-9397-08002B2CF9AE}" pid="9" name="MSIP_Label_43f08ec5-d6d9-4227-8387-ccbfcb3632c4_ContentBits">
    <vt:lpwstr>0</vt:lpwstr>
  </property>
  <property fmtid="{D5CDD505-2E9C-101B-9397-08002B2CF9AE}" pid="10" name="ContentTypeId">
    <vt:lpwstr>0x010100C6DEA6FDEE319544866ED4E2DC469831</vt:lpwstr>
  </property>
</Properties>
</file>