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5"/>
  </p:sldMasterIdLst>
  <p:notesMasterIdLst>
    <p:notesMasterId r:id="rId50"/>
  </p:notesMasterIdLst>
  <p:handoutMasterIdLst>
    <p:handoutMasterId r:id="rId51"/>
  </p:handoutMasterIdLst>
  <p:sldIdLst>
    <p:sldId id="256" r:id="rId26"/>
    <p:sldId id="277" r:id="rId27"/>
    <p:sldId id="281" r:id="rId28"/>
    <p:sldId id="280" r:id="rId29"/>
    <p:sldId id="271" r:id="rId30"/>
    <p:sldId id="261" r:id="rId31"/>
    <p:sldId id="270" r:id="rId32"/>
    <p:sldId id="287" r:id="rId33"/>
    <p:sldId id="268" r:id="rId34"/>
    <p:sldId id="292" r:id="rId35"/>
    <p:sldId id="269" r:id="rId36"/>
    <p:sldId id="290" r:id="rId37"/>
    <p:sldId id="283" r:id="rId38"/>
    <p:sldId id="272" r:id="rId39"/>
    <p:sldId id="273" r:id="rId40"/>
    <p:sldId id="289" r:id="rId41"/>
    <p:sldId id="284" r:id="rId42"/>
    <p:sldId id="285" r:id="rId43"/>
    <p:sldId id="288" r:id="rId44"/>
    <p:sldId id="274" r:id="rId45"/>
    <p:sldId id="275" r:id="rId46"/>
    <p:sldId id="286" r:id="rId47"/>
    <p:sldId id="279" r:id="rId48"/>
    <p:sldId id="291" r:id="rId49"/>
  </p:sldIdLst>
  <p:sldSz cx="12192000" cy="6858000"/>
  <p:notesSz cx="6797675" cy="9926638"/>
  <p:embeddedFontLst>
    <p:embeddedFont>
      <p:font typeface="Sweco Sans" panose="00000500000000000000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+ Title Section" id="{67D7EC4A-8FFB-47FA-8AAF-9642EAD29776}">
          <p14:sldIdLst>
            <p14:sldId id="256"/>
            <p14:sldId id="277"/>
            <p14:sldId id="281"/>
            <p14:sldId id="280"/>
            <p14:sldId id="271"/>
            <p14:sldId id="261"/>
            <p14:sldId id="270"/>
            <p14:sldId id="287"/>
            <p14:sldId id="268"/>
            <p14:sldId id="292"/>
            <p14:sldId id="269"/>
            <p14:sldId id="290"/>
            <p14:sldId id="283"/>
          </p14:sldIdLst>
        </p14:section>
        <p14:section name="Untitled Section" id="{7B422605-2A5C-4D61-9DDA-A72CE3A3D904}">
          <p14:sldIdLst>
            <p14:sldId id="272"/>
            <p14:sldId id="273"/>
            <p14:sldId id="289"/>
            <p14:sldId id="284"/>
            <p14:sldId id="285"/>
            <p14:sldId id="288"/>
            <p14:sldId id="274"/>
            <p14:sldId id="275"/>
            <p14:sldId id="286"/>
            <p14:sldId id="27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88568" autoAdjust="0"/>
  </p:normalViewPr>
  <p:slideViewPr>
    <p:cSldViewPr snapToGrid="0" showGuides="1">
      <p:cViewPr varScale="1">
        <p:scale>
          <a:sx n="114" d="100"/>
          <a:sy n="114" d="100"/>
        </p:scale>
        <p:origin x="120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1418"/>
            <a:ext cx="1578586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22 September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18660" y="9304041"/>
            <a:ext cx="1578586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2440" y="9501418"/>
            <a:ext cx="4270639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2440" y="9304041"/>
            <a:ext cx="4270639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633F08-F507-460F-9D27-2F659DDD4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821" y="390813"/>
            <a:ext cx="897424" cy="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6834" y="5769095"/>
            <a:ext cx="6084008" cy="3377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1606550"/>
            <a:ext cx="66611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18660" y="9501418"/>
            <a:ext cx="1722182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22 September 2023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18660" y="9304041"/>
            <a:ext cx="1722182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0545" y="9501418"/>
            <a:ext cx="4362533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0545" y="9304041"/>
            <a:ext cx="4362533" cy="1657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9CDBCA-8972-4EBD-9FAA-639E756D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418" y="390813"/>
            <a:ext cx="897424" cy="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Sweco Sans" panose="00000500000000000000" pitchFamily="2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4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20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698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41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30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80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21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1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AF14680-7A7E-4379-8764-BB8B2A4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8E247043-C489-4096-BF75-05F3BA15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1B48656-43F6-4751-AF76-D756D212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9E047D3-7512-430E-BCB6-41EB65B73DD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8574BAD-E84D-421E-A240-F36DB0345E16}"/>
              </a:ext>
            </a:extLst>
          </p:cNvPr>
          <p:cNvSpPr/>
          <p:nvPr userDrawn="1"/>
        </p:nvSpPr>
        <p:spPr bwMode="black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01732822-FFB2-4E61-8128-5F297FE68ADC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D766979-17F1-7FA5-68F4-F67EE7040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8EEFA0EB-9A5C-4F8B-A1C5-385FEF9A11CA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9499601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056C585-1B85-4FCF-8CB7-EB057D3E1D45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CA0920-7083-7DB9-BEC4-C5B789F17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13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4BCBD-3805-6FF8-BAFA-EDBB82686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68FE11DF-5D8D-4045-A301-EF006678CBB9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49" y="1440000"/>
            <a:ext cx="7524000" cy="4683600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breaker title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844358F-5F4C-43F3-8C34-5A19F0560FE2}"/>
              </a:ext>
            </a:extLst>
          </p:cNvPr>
          <p:cNvSpPr txBox="1">
            <a:spLocks/>
          </p:cNvSpPr>
          <p:nvPr userDrawn="1"/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AAB547A-018E-4F0F-A517-8D0872F04594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B92F7F3F-CAC8-413C-A0E1-37671463253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C64DF6-A95A-CEF9-2717-0CC9824B1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122DDE0-C30C-4FC2-A483-1DADE324D32E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1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47" y="2159000"/>
            <a:ext cx="9501189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18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B3BB7AE9-051A-4813-9095-A0EB7657787D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555625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2159000"/>
            <a:ext cx="5556249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EE5B25AD-1F7A-4D98-A00F-0E69A8BFCC1D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2598738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8513761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9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1B582EFA-60C8-43F4-9656-D624DC1CBD03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4" y="2159000"/>
            <a:ext cx="8513763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2159000"/>
            <a:ext cx="2598736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38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ure and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5F2CBD5-6B54-4620-A7D1-03F360F1B3BA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2900" y="2159000"/>
            <a:ext cx="2598737" cy="3978276"/>
          </a:xfrm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</a:t>
            </a:r>
            <a:br>
              <a:rPr lang="en-GB" dirty="0"/>
            </a:br>
            <a:r>
              <a:rPr lang="en-GB" dirty="0"/>
              <a:t>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450" y="719138"/>
            <a:ext cx="9501188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0450" y="2159000"/>
            <a:ext cx="4570414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7261225" y="2159000"/>
            <a:ext cx="1611314" cy="3978276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picture and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3460604-947A-4737-A666-20E0661C9C1D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358775"/>
            <a:ext cx="5734800" cy="61388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6" y="719138"/>
            <a:ext cx="5374800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5374800" cy="3978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4AF3B42-B46E-4E37-9811-3B8B805CA56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232900" y="719138"/>
            <a:ext cx="2235199" cy="5418138"/>
          </a:xfrm>
        </p:spPr>
        <p:txBody>
          <a:bodyPr vert="horz"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>
                <a:solidFill>
                  <a:schemeClr val="bg1"/>
                </a:solidFill>
              </a:defRPr>
            </a:lvl2pPr>
            <a:lvl3pPr marL="180000" indent="-180000">
              <a:lnSpc>
                <a:spcPct val="120000"/>
              </a:lnSpc>
              <a:buClrTx/>
              <a:buFont typeface="Sweco Sans" panose="00000500000000000000" pitchFamily="2" charset="0"/>
              <a:buChar char="•"/>
              <a:defRPr sz="1000">
                <a:solidFill>
                  <a:schemeClr val="bg1"/>
                </a:solidFill>
              </a:defRPr>
            </a:lvl3pPr>
            <a:lvl4pPr marL="270000" indent="-270000">
              <a:spcAft>
                <a:spcPts val="600"/>
              </a:spcAft>
              <a:buFont typeface="Sweco Sans" panose="00000500000000000000" pitchFamily="2" charset="0"/>
              <a:buChar char="•"/>
              <a:defRPr b="0"/>
            </a:lvl4pPr>
            <a:lvl5pPr marL="540000" indent="-270000">
              <a:buFont typeface="Sweco Sans" panose="00000500000000000000" pitchFamily="2" charset="0"/>
              <a:buChar char="•"/>
              <a:defRPr/>
            </a:lvl5pPr>
            <a:lvl6pPr marL="810000" indent="-270000"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spcAft>
                <a:spcPts val="1200"/>
              </a:spcAft>
              <a:defRPr sz="1600"/>
            </a:lvl7pPr>
            <a:lvl8pPr>
              <a:lnSpc>
                <a:spcPct val="100000"/>
              </a:lnSpc>
              <a:spcAft>
                <a:spcPts val="1200"/>
              </a:spcAft>
              <a:defRPr sz="1600"/>
            </a:lvl8pPr>
          </a:lstStyle>
          <a:p>
            <a:pPr lvl="0"/>
            <a:r>
              <a:rPr lang="en-GB" dirty="0"/>
              <a:t>Click to add caption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B57B1331-54BF-4646-A2FB-E045B86D985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31655F18-894C-497C-BB4F-3E9A1F34877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2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0E75943B-4360-4861-9B61-EA2D179B18C1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C2B0324C-A039-4DA9-A64C-21861C576F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223DB88-96E7-4BFC-A08C-3110EF06FA9A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1361D7-EFEF-4D5A-A85B-569EBF46AC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3CB77-7128-4C5C-89ED-0DD17904C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1"/>
            <a:ext cx="5556250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799" y="2159000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2159001"/>
            <a:ext cx="2598738" cy="397827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C5BE49-EFEB-4248-8EEA-4E4B153269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31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3443B04-46A8-47D9-871F-5C917F45AAAF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2" y="2160000"/>
            <a:ext cx="5556253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61222" y="2160000"/>
            <a:ext cx="4570415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0324" y="4498181"/>
            <a:ext cx="1611313" cy="1640094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937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086B-090D-4629-BD77-C06BBC552CD0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3580938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04174" y="2160000"/>
            <a:ext cx="3581401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3243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</a:t>
            </a:r>
            <a:r>
              <a:rPr lang="en-GB" dirty="0" err="1"/>
              <a:t>hereand</a:t>
            </a:r>
            <a:r>
              <a:rPr lang="en-GB" dirty="0"/>
              <a:t> insert picture 3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714" y="4498181"/>
            <a:ext cx="1611312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063" y="2160000"/>
            <a:ext cx="1612900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18738" y="2160000"/>
            <a:ext cx="1612899" cy="1979180"/>
          </a:xfrm>
        </p:spPr>
        <p:txBody>
          <a:bodyPr anchor="b" anchorCtr="0"/>
          <a:lstStyle>
            <a:lvl1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 algn="r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18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C1C9F01-07D6-4B83-881C-30B8B9BD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EF2E-8559-4E83-9836-5B16CF3DFD6B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E10CDE2-8DF0-4CA6-BB82-965B73B2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2761A4F-B19F-47CB-9255-4EB8A61D19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2160000"/>
            <a:ext cx="2599200" cy="3978275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1 via Sweco PickIt</a:t>
            </a:r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BF1A6A6-361E-4090-8FB5-9EDB87567D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7876" y="2160000"/>
            <a:ext cx="2599200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2 via Sweco PickIt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D4B1F798-EF3C-45A1-A4C5-7D5A422C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5388" y="4498181"/>
            <a:ext cx="2599200" cy="1639094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3 via Sweco PickIt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A227C9BD-FF6B-4CCA-8596-4FE45CD09E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218274" y="2160000"/>
            <a:ext cx="1613363" cy="1979180"/>
          </a:xfrm>
          <a:solidFill>
            <a:schemeClr val="bg1">
              <a:lumMod val="95000"/>
            </a:schemeClr>
          </a:solidFill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picture 4 via Sweco PickIt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DA0C-F09B-416F-809F-19785969C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296C21-AAC0-40E4-9836-2E2A7D42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75" y="4498181"/>
            <a:ext cx="1611313" cy="1639093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buFont typeface="Sweco Sans" panose="00000500000000000000" pitchFamily="2" charset="0"/>
              <a:buChar char="•"/>
              <a:defRPr sz="1000"/>
            </a:lvl3pPr>
            <a:lvl4pPr>
              <a:lnSpc>
                <a:spcPct val="120000"/>
              </a:lnSpc>
              <a:defRPr sz="1000"/>
            </a:lvl4pPr>
            <a:lvl5pPr>
              <a:lnSpc>
                <a:spcPct val="120000"/>
              </a:lnSpc>
              <a:defRPr sz="1000"/>
            </a:lvl5pPr>
          </a:lstStyle>
          <a:p>
            <a:pPr lvl="0"/>
            <a:r>
              <a:rPr lang="en-GB" dirty="0"/>
              <a:t>Click to add text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0BA831-512D-4CAC-9CDB-98CF2BAC3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2160000"/>
            <a:ext cx="1611312" cy="1979180"/>
          </a:xfrm>
        </p:spPr>
        <p:txBody>
          <a:bodyPr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2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B23D00-6CEF-46C2-93FE-6AB06C0B6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1224" y="2160000"/>
            <a:ext cx="1613363" cy="1979180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3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FC167E-A4E6-4FBE-B417-194E5E11F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18274" y="4498181"/>
            <a:ext cx="1613364" cy="163909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/>
            </a:lvl1pPr>
            <a:lvl2pPr marL="0" indent="0">
              <a:lnSpc>
                <a:spcPct val="120000"/>
              </a:lnSpc>
              <a:spcAft>
                <a:spcPts val="600"/>
              </a:spcAft>
              <a:buFont typeface="Sweco Sans" panose="00000500000000000000" pitchFamily="2" charset="0"/>
              <a:buChar char="​"/>
              <a:defRPr sz="1000" b="1"/>
            </a:lvl2pPr>
            <a:lvl3pPr marL="180000" indent="-180000">
              <a:lnSpc>
                <a:spcPct val="120000"/>
              </a:lnSpc>
              <a:spcAft>
                <a:spcPts val="600"/>
              </a:spcAft>
              <a:defRPr sz="1000"/>
            </a:lvl3pPr>
            <a:lvl4pPr>
              <a:lnSpc>
                <a:spcPct val="120000"/>
              </a:lnSpc>
              <a:spcAft>
                <a:spcPts val="600"/>
              </a:spcAft>
              <a:defRPr sz="1000"/>
            </a:lvl4pPr>
            <a:lvl5pPr>
              <a:lnSpc>
                <a:spcPct val="120000"/>
              </a:lnSpc>
              <a:spcAft>
                <a:spcPts val="600"/>
              </a:spcAft>
              <a:defRPr sz="1000"/>
            </a:lvl5pPr>
          </a:lstStyle>
          <a:p>
            <a:pPr lvl="0"/>
            <a:r>
              <a:rPr lang="en-GB" dirty="0"/>
              <a:t>Click to add text 4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6D47-0346-4B19-801D-C9C087E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88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Four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843A11D-764B-4303-856E-94E26B37402D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0DCE3-F1DA-4CC1-BB76-F356C957EE5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11472863" cy="10874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Click to add title, three lines optional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8738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1"/>
            <a:ext cx="2598738" cy="39782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2159000"/>
            <a:ext cx="5556249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075391-72C2-46AD-A34B-A677ADEAE2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7" y="4321613"/>
            <a:ext cx="5556251" cy="1810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A77AEB-1276-4DBD-BDCA-02E4075F3C3A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A32D35A0-121E-4E55-99B2-4FF85335801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2070372-376A-9E44-0F24-E9A0D296E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DAC7B038-5818-440B-80D9-603D41B1FC36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61FD5-F043-4AD1-B1D4-5A402A36ED6E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720000"/>
            <a:ext cx="5556251" cy="108167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add </a:t>
            </a:r>
            <a:r>
              <a:rPr lang="en-GB" sz="2800" dirty="0">
                <a:solidFill>
                  <a:schemeClr val="tx1"/>
                </a:solidFill>
              </a:rPr>
              <a:t>title, three lines optional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6" y="2159000"/>
            <a:ext cx="2599200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2159000"/>
            <a:ext cx="2598737" cy="39782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719138"/>
            <a:ext cx="2599200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3787200"/>
            <a:ext cx="2599200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32900" y="719137"/>
            <a:ext cx="2598738" cy="270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32899" y="3787200"/>
            <a:ext cx="2600325" cy="2350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01E9351-76A8-4E29-9CD2-F44CA2DC3A7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CAC926B-6737-4CB4-A3D8-3A1029D445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B590BDA-2E95-7B3E-B94C-B0564EF61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7CC-9A84-4266-9DEB-631105967688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8506800" cy="270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title, </a:t>
            </a:r>
            <a:r>
              <a:rPr lang="en-GB" sz="6000" dirty="0">
                <a:solidFill>
                  <a:schemeClr val="tx1"/>
                </a:solidFill>
              </a:rPr>
              <a:t>three lines optional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7875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959CF49-883A-4558-829C-FC54C14FFD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232900" y="3780000"/>
            <a:ext cx="2598738" cy="2357275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5pPr>
              <a:defRPr/>
            </a:lvl5pPr>
            <a:lvl6pPr>
              <a:buClrTx/>
              <a:defRPr/>
            </a:lvl6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6851218-307E-419C-B851-D3A637CEA66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C55B5F3-98AF-9492-6457-60B1DAF34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5E3D-A5F5-4742-93A3-FD8FE798FBB3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7EB98B78-341C-46CB-B5C7-0A423B460D9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998"/>
            <a:ext cx="2598738" cy="2700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A77435-8EB4-466C-A42A-7A5E1BB4EF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32900" y="3779999"/>
            <a:ext cx="2598738" cy="235727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0ED3F853-9A80-4574-91F5-F5AFC6C252A1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2E4BD329-C063-449B-A007-31421A92C4D1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2B6A6E-5362-FEC6-8EA7-9436D4D68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1567-315E-40E9-BCE1-CC8194A893FF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white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3780000"/>
            <a:ext cx="2598738" cy="23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8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orial. Picture with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2379D0A-AECF-4739-B557-230922CD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320B-FA5F-4FB8-9348-06EF2127B249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5ABF6FF7-435B-48A3-A206-18FEC2B2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6F296A-5213-4F68-B8BF-1FDB968582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here and insert background picture via Sweco PickIt. All text is black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B513-4845-498B-A218-C26944C27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719137"/>
            <a:ext cx="5554800" cy="5418137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in several lines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439E3-61EE-47FC-BCB7-D86FFC5D0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2900" y="719137"/>
            <a:ext cx="2598738" cy="27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46F44-84E0-4667-87C2-35B6B9F3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rial.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FB583163-A7A2-46DD-8954-C641F489EE69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1532D-3B11-4547-83F3-18849C202C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719138"/>
            <a:ext cx="5375275" cy="5419724"/>
          </a:xfrm>
        </p:spPr>
        <p:txBody>
          <a:bodyPr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B84B84-CC9A-4DB6-81CA-225F34A66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4775" y="719138"/>
            <a:ext cx="2417763" cy="5419724"/>
          </a:xfrm>
        </p:spPr>
        <p:txBody>
          <a:bodyPr/>
          <a:lstStyle>
            <a:lvl1pPr>
              <a:lnSpc>
                <a:spcPct val="120000"/>
              </a:lnSpc>
              <a:buClrTx/>
              <a:defRPr/>
            </a:lvl1pPr>
            <a:lvl2pPr>
              <a:lnSpc>
                <a:spcPct val="120000"/>
              </a:lnSpc>
              <a:buClrTx/>
              <a:defRPr/>
            </a:lvl2pPr>
            <a:lvl3pPr>
              <a:lnSpc>
                <a:spcPct val="120000"/>
              </a:lnSpc>
              <a:buClrTx/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  <a:lvl6pPr>
              <a:buClrTx/>
              <a:defRPr/>
            </a:lvl6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7729915B-EBC1-4B9C-A7AB-A0FE27AABADD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313EAC08-E95A-439A-8D8F-237126EA0A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0B32E5-E10C-74F9-21A7-DF47B9480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6" userDrawn="1">
          <p15:clr>
            <a:srgbClr val="F26B43"/>
          </p15:clr>
        </p15:guide>
        <p15:guide id="2" pos="3612" userDrawn="1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righ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B6FC43D1-0E3D-4D1E-B124-F4479ADA216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30450" y="1440000"/>
            <a:ext cx="5556250" cy="4697275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Sweco Sans" panose="00000500000000000000" pitchFamily="2" charset="0"/>
              <a:buNone/>
              <a:defRPr sz="6000"/>
            </a:lvl1pPr>
            <a:lvl2pPr marL="0" indent="0">
              <a:lnSpc>
                <a:spcPct val="120000"/>
              </a:lnSpc>
              <a:spcBef>
                <a:spcPts val="21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400"/>
            </a:lvl2pPr>
            <a:lvl3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400">
                <a:solidFill>
                  <a:schemeClr val="tx1"/>
                </a:solidFill>
              </a:defRPr>
            </a:lvl6pPr>
            <a:lvl7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7pPr>
            <a:lvl8pPr>
              <a:lnSpc>
                <a:spcPct val="12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8pPr>
            <a:lvl9pPr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43AD43-C600-4496-A3A5-605A75D1C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450" y="5342400"/>
            <a:ext cx="5556250" cy="432000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en-GB" dirty="0"/>
              <a:t>Click to add name, source etc…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728B5-98D3-450F-BE79-D3771948FD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A4BD563-012F-48EA-B381-9DD6758D31BE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B2EB-4C69-4214-B603-16A6AEEFF9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DEDE60-B59F-4B86-892E-D666078617C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30B6370-2531-4640-A313-BA199C16650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3690F4-9868-015B-08AC-93B8F3F2F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0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4D1A927-0083-4F75-83FB-9A5732AC695F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AF1D687-E4AA-47E0-9DD8-C555D0F61576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A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42598A-5D87-4FE6-97FE-6C2F2295F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C2F6-D25A-4B45-B2DC-2E55BC3C22C2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1C37C7C8-0F4F-4351-8175-D9747ED3D8FF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9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5F248C98-7421-425B-AF9D-4E0B225CF9CF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forming society together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50F7A21D-1D6B-44B5-AC7B-33377337F14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F68D8-519C-4A64-ACC7-DD3F1576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6B3F-6B52-4EB8-9842-067E2523EF2B}" type="datetime4">
              <a:rPr lang="en-GB" smtClean="0"/>
              <a:t>22 September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662-FC69-4DC0-A444-0C4ECEBD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2A3D8-0228-43FC-AD18-9537F0E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5BD89D1-10F9-493C-B48A-9029945B0505}"/>
              </a:ext>
            </a:extLst>
          </p:cNvPr>
          <p:cNvSpPr/>
          <p:nvPr userDrawn="1"/>
        </p:nvSpPr>
        <p:spPr bwMode="white"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39AAA5-590E-4EFA-B68C-3969844E5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5776B09B-5B0C-47B6-8CF3-3D1E61C935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36800" y="1477811"/>
            <a:ext cx="5016500" cy="2604742"/>
            <a:chOff x="3788" y="1417"/>
            <a:chExt cx="4497" cy="2335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A1F4AAC-EDBD-407F-B186-6C7B4C78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417"/>
              <a:ext cx="358" cy="621"/>
            </a:xfrm>
            <a:custGeom>
              <a:avLst/>
              <a:gdLst>
                <a:gd name="T0" fmla="*/ 55 w 55"/>
                <a:gd name="T1" fmla="*/ 4 h 95"/>
                <a:gd name="T2" fmla="*/ 55 w 55"/>
                <a:gd name="T3" fmla="*/ 6 h 95"/>
                <a:gd name="T4" fmla="*/ 52 w 55"/>
                <a:gd name="T5" fmla="*/ 9 h 95"/>
                <a:gd name="T6" fmla="*/ 32 w 55"/>
                <a:gd name="T7" fmla="*/ 9 h 95"/>
                <a:gd name="T8" fmla="*/ 32 w 55"/>
                <a:gd name="T9" fmla="*/ 92 h 95"/>
                <a:gd name="T10" fmla="*/ 29 w 55"/>
                <a:gd name="T11" fmla="*/ 95 h 95"/>
                <a:gd name="T12" fmla="*/ 26 w 55"/>
                <a:gd name="T13" fmla="*/ 95 h 95"/>
                <a:gd name="T14" fmla="*/ 23 w 55"/>
                <a:gd name="T15" fmla="*/ 92 h 95"/>
                <a:gd name="T16" fmla="*/ 23 w 55"/>
                <a:gd name="T17" fmla="*/ 9 h 95"/>
                <a:gd name="T18" fmla="*/ 3 w 55"/>
                <a:gd name="T19" fmla="*/ 9 h 95"/>
                <a:gd name="T20" fmla="*/ 0 w 55"/>
                <a:gd name="T21" fmla="*/ 6 h 95"/>
                <a:gd name="T22" fmla="*/ 0 w 55"/>
                <a:gd name="T23" fmla="*/ 4 h 95"/>
                <a:gd name="T24" fmla="*/ 3 w 55"/>
                <a:gd name="T25" fmla="*/ 0 h 95"/>
                <a:gd name="T26" fmla="*/ 52 w 55"/>
                <a:gd name="T27" fmla="*/ 0 h 95"/>
                <a:gd name="T28" fmla="*/ 55 w 55"/>
                <a:gd name="T2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5">
                  <a:moveTo>
                    <a:pt x="55" y="4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5" y="8"/>
                    <a:pt x="54" y="9"/>
                    <a:pt x="5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1" y="95"/>
                    <a:pt x="29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5"/>
                    <a:pt x="23" y="94"/>
                    <a:pt x="23" y="9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00D0E3-6D7E-4224-970D-5E8298B7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5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0 h 68"/>
                <a:gd name="T20" fmla="*/ 5 w 29"/>
                <a:gd name="T21" fmla="*/ 0 h 68"/>
                <a:gd name="T22" fmla="*/ 8 w 29"/>
                <a:gd name="T23" fmla="*/ 4 h 68"/>
                <a:gd name="T24" fmla="*/ 8 w 29"/>
                <a:gd name="T25" fmla="*/ 10 h 68"/>
                <a:gd name="T26" fmla="*/ 25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5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AD1840E-BDCE-481A-8533-5DC080C16C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" y="1587"/>
              <a:ext cx="352" cy="458"/>
            </a:xfrm>
            <a:custGeom>
              <a:avLst/>
              <a:gdLst>
                <a:gd name="T0" fmla="*/ 54 w 54"/>
                <a:gd name="T1" fmla="*/ 64 h 70"/>
                <a:gd name="T2" fmla="*/ 54 w 54"/>
                <a:gd name="T3" fmla="*/ 66 h 70"/>
                <a:gd name="T4" fmla="*/ 52 w 54"/>
                <a:gd name="T5" fmla="*/ 69 h 70"/>
                <a:gd name="T6" fmla="*/ 41 w 54"/>
                <a:gd name="T7" fmla="*/ 61 h 70"/>
                <a:gd name="T8" fmla="*/ 22 w 54"/>
                <a:gd name="T9" fmla="*/ 70 h 70"/>
                <a:gd name="T10" fmla="*/ 0 w 54"/>
                <a:gd name="T11" fmla="*/ 52 h 70"/>
                <a:gd name="T12" fmla="*/ 23 w 54"/>
                <a:gd name="T13" fmla="*/ 32 h 70"/>
                <a:gd name="T14" fmla="*/ 33 w 54"/>
                <a:gd name="T15" fmla="*/ 30 h 70"/>
                <a:gd name="T16" fmla="*/ 40 w 54"/>
                <a:gd name="T17" fmla="*/ 24 h 70"/>
                <a:gd name="T18" fmla="*/ 25 w 54"/>
                <a:gd name="T19" fmla="*/ 9 h 70"/>
                <a:gd name="T20" fmla="*/ 10 w 54"/>
                <a:gd name="T21" fmla="*/ 21 h 70"/>
                <a:gd name="T22" fmla="*/ 7 w 54"/>
                <a:gd name="T23" fmla="*/ 25 h 70"/>
                <a:gd name="T24" fmla="*/ 4 w 54"/>
                <a:gd name="T25" fmla="*/ 25 h 70"/>
                <a:gd name="T26" fmla="*/ 1 w 54"/>
                <a:gd name="T27" fmla="*/ 21 h 70"/>
                <a:gd name="T28" fmla="*/ 25 w 54"/>
                <a:gd name="T29" fmla="*/ 0 h 70"/>
                <a:gd name="T30" fmla="*/ 49 w 54"/>
                <a:gd name="T31" fmla="*/ 23 h 70"/>
                <a:gd name="T32" fmla="*/ 49 w 54"/>
                <a:gd name="T33" fmla="*/ 54 h 70"/>
                <a:gd name="T34" fmla="*/ 52 w 54"/>
                <a:gd name="T35" fmla="*/ 60 h 70"/>
                <a:gd name="T36" fmla="*/ 54 w 54"/>
                <a:gd name="T37" fmla="*/ 64 h 70"/>
                <a:gd name="T38" fmla="*/ 40 w 54"/>
                <a:gd name="T39" fmla="*/ 46 h 70"/>
                <a:gd name="T40" fmla="*/ 40 w 54"/>
                <a:gd name="T41" fmla="*/ 35 h 70"/>
                <a:gd name="T42" fmla="*/ 33 w 54"/>
                <a:gd name="T43" fmla="*/ 38 h 70"/>
                <a:gd name="T44" fmla="*/ 26 w 54"/>
                <a:gd name="T45" fmla="*/ 39 h 70"/>
                <a:gd name="T46" fmla="*/ 9 w 54"/>
                <a:gd name="T47" fmla="*/ 51 h 70"/>
                <a:gd name="T48" fmla="*/ 22 w 54"/>
                <a:gd name="T49" fmla="*/ 61 h 70"/>
                <a:gd name="T50" fmla="*/ 40 w 54"/>
                <a:gd name="T51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70">
                  <a:moveTo>
                    <a:pt x="54" y="64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4" y="68"/>
                    <a:pt x="54" y="69"/>
                    <a:pt x="52" y="69"/>
                  </a:cubicBezTo>
                  <a:cubicBezTo>
                    <a:pt x="46" y="69"/>
                    <a:pt x="42" y="65"/>
                    <a:pt x="41" y="61"/>
                  </a:cubicBezTo>
                  <a:cubicBezTo>
                    <a:pt x="37" y="67"/>
                    <a:pt x="31" y="70"/>
                    <a:pt x="22" y="70"/>
                  </a:cubicBezTo>
                  <a:cubicBezTo>
                    <a:pt x="10" y="70"/>
                    <a:pt x="0" y="64"/>
                    <a:pt x="0" y="52"/>
                  </a:cubicBezTo>
                  <a:cubicBezTo>
                    <a:pt x="0" y="40"/>
                    <a:pt x="8" y="34"/>
                    <a:pt x="2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9" y="29"/>
                    <a:pt x="40" y="28"/>
                    <a:pt x="40" y="24"/>
                  </a:cubicBezTo>
                  <a:cubicBezTo>
                    <a:pt x="40" y="14"/>
                    <a:pt x="35" y="9"/>
                    <a:pt x="25" y="9"/>
                  </a:cubicBezTo>
                  <a:cubicBezTo>
                    <a:pt x="17" y="9"/>
                    <a:pt x="12" y="13"/>
                    <a:pt x="10" y="21"/>
                  </a:cubicBezTo>
                  <a:cubicBezTo>
                    <a:pt x="10" y="23"/>
                    <a:pt x="9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3"/>
                    <a:pt x="1" y="21"/>
                  </a:cubicBezTo>
                  <a:cubicBezTo>
                    <a:pt x="2" y="8"/>
                    <a:pt x="12" y="0"/>
                    <a:pt x="25" y="0"/>
                  </a:cubicBezTo>
                  <a:cubicBezTo>
                    <a:pt x="40" y="0"/>
                    <a:pt x="49" y="10"/>
                    <a:pt x="49" y="2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7"/>
                    <a:pt x="50" y="59"/>
                    <a:pt x="52" y="60"/>
                  </a:cubicBezTo>
                  <a:cubicBezTo>
                    <a:pt x="54" y="61"/>
                    <a:pt x="54" y="61"/>
                    <a:pt x="54" y="64"/>
                  </a:cubicBezTo>
                  <a:close/>
                  <a:moveTo>
                    <a:pt x="40" y="46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38" y="37"/>
                    <a:pt x="37" y="37"/>
                    <a:pt x="33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5" y="41"/>
                    <a:pt x="9" y="44"/>
                    <a:pt x="9" y="51"/>
                  </a:cubicBezTo>
                  <a:cubicBezTo>
                    <a:pt x="9" y="58"/>
                    <a:pt x="14" y="61"/>
                    <a:pt x="22" y="61"/>
                  </a:cubicBezTo>
                  <a:cubicBezTo>
                    <a:pt x="33" y="61"/>
                    <a:pt x="40" y="55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FCC813A-1214-4843-AAA0-94FB3D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4131F4-7291-4BFC-BB46-FA3FEA13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1587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1 w 48"/>
                <a:gd name="T5" fmla="*/ 20 h 70"/>
                <a:gd name="T6" fmla="*/ 37 w 48"/>
                <a:gd name="T7" fmla="*/ 18 h 70"/>
                <a:gd name="T8" fmla="*/ 24 w 48"/>
                <a:gd name="T9" fmla="*/ 9 h 70"/>
                <a:gd name="T10" fmla="*/ 11 w 48"/>
                <a:gd name="T11" fmla="*/ 20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50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9 h 70"/>
                <a:gd name="T24" fmla="*/ 6 w 48"/>
                <a:gd name="T25" fmla="*/ 49 h 70"/>
                <a:gd name="T26" fmla="*/ 9 w 48"/>
                <a:gd name="T27" fmla="*/ 52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9 h 70"/>
                <a:gd name="T34" fmla="*/ 21 w 48"/>
                <a:gd name="T35" fmla="*/ 38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7" y="20"/>
                    <a:pt x="45" y="20"/>
                    <a:pt x="43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0"/>
                    <a:pt x="38" y="20"/>
                    <a:pt x="37" y="18"/>
                  </a:cubicBezTo>
                  <a:cubicBezTo>
                    <a:pt x="35" y="13"/>
                    <a:pt x="31" y="9"/>
                    <a:pt x="24" y="9"/>
                  </a:cubicBezTo>
                  <a:cubicBezTo>
                    <a:pt x="15" y="9"/>
                    <a:pt x="11" y="13"/>
                    <a:pt x="11" y="20"/>
                  </a:cubicBezTo>
                  <a:cubicBezTo>
                    <a:pt x="11" y="26"/>
                    <a:pt x="17" y="28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50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2" y="63"/>
                    <a:pt x="0" y="52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49"/>
                    <a:pt x="9" y="50"/>
                    <a:pt x="9" y="52"/>
                  </a:cubicBezTo>
                  <a:cubicBezTo>
                    <a:pt x="11" y="57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4"/>
                    <a:pt x="35" y="41"/>
                    <a:pt x="25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0" y="36"/>
                    <a:pt x="1" y="32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021761-3009-4144-ABB4-5D4E66EB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417"/>
              <a:ext cx="215" cy="621"/>
            </a:xfrm>
            <a:custGeom>
              <a:avLst/>
              <a:gdLst>
                <a:gd name="T0" fmla="*/ 19 w 33"/>
                <a:gd name="T1" fmla="*/ 21 h 95"/>
                <a:gd name="T2" fmla="*/ 19 w 33"/>
                <a:gd name="T3" fmla="*/ 27 h 95"/>
                <a:gd name="T4" fmla="*/ 29 w 33"/>
                <a:gd name="T5" fmla="*/ 27 h 95"/>
                <a:gd name="T6" fmla="*/ 32 w 33"/>
                <a:gd name="T7" fmla="*/ 31 h 95"/>
                <a:gd name="T8" fmla="*/ 32 w 33"/>
                <a:gd name="T9" fmla="*/ 32 h 95"/>
                <a:gd name="T10" fmla="*/ 29 w 33"/>
                <a:gd name="T11" fmla="*/ 36 h 95"/>
                <a:gd name="T12" fmla="*/ 19 w 33"/>
                <a:gd name="T13" fmla="*/ 36 h 95"/>
                <a:gd name="T14" fmla="*/ 19 w 33"/>
                <a:gd name="T15" fmla="*/ 92 h 95"/>
                <a:gd name="T16" fmla="*/ 16 w 33"/>
                <a:gd name="T17" fmla="*/ 95 h 95"/>
                <a:gd name="T18" fmla="*/ 13 w 33"/>
                <a:gd name="T19" fmla="*/ 95 h 95"/>
                <a:gd name="T20" fmla="*/ 10 w 33"/>
                <a:gd name="T21" fmla="*/ 92 h 95"/>
                <a:gd name="T22" fmla="*/ 10 w 33"/>
                <a:gd name="T23" fmla="*/ 36 h 95"/>
                <a:gd name="T24" fmla="*/ 3 w 33"/>
                <a:gd name="T25" fmla="*/ 36 h 95"/>
                <a:gd name="T26" fmla="*/ 0 w 33"/>
                <a:gd name="T27" fmla="*/ 32 h 95"/>
                <a:gd name="T28" fmla="*/ 0 w 33"/>
                <a:gd name="T29" fmla="*/ 31 h 95"/>
                <a:gd name="T30" fmla="*/ 3 w 33"/>
                <a:gd name="T31" fmla="*/ 27 h 95"/>
                <a:gd name="T32" fmla="*/ 10 w 33"/>
                <a:gd name="T33" fmla="*/ 27 h 95"/>
                <a:gd name="T34" fmla="*/ 10 w 33"/>
                <a:gd name="T35" fmla="*/ 20 h 95"/>
                <a:gd name="T36" fmla="*/ 30 w 33"/>
                <a:gd name="T37" fmla="*/ 0 h 95"/>
                <a:gd name="T38" fmla="*/ 33 w 33"/>
                <a:gd name="T39" fmla="*/ 3 h 95"/>
                <a:gd name="T40" fmla="*/ 33 w 33"/>
                <a:gd name="T41" fmla="*/ 6 h 95"/>
                <a:gd name="T42" fmla="*/ 30 w 33"/>
                <a:gd name="T43" fmla="*/ 9 h 95"/>
                <a:gd name="T44" fmla="*/ 19 w 33"/>
                <a:gd name="T45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19" y="21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2" y="28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4"/>
                    <a:pt x="31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4"/>
                    <a:pt x="18" y="95"/>
                    <a:pt x="16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1" y="95"/>
                    <a:pt x="10" y="94"/>
                    <a:pt x="10" y="9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8"/>
                    <a:pt x="1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8"/>
                    <a:pt x="32" y="9"/>
                    <a:pt x="30" y="9"/>
                  </a:cubicBezTo>
                  <a:cubicBezTo>
                    <a:pt x="24" y="9"/>
                    <a:pt x="19" y="12"/>
                    <a:pt x="1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AD4007-E332-4B33-9CB9-A7DB0F875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" y="1587"/>
              <a:ext cx="332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6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6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5 h 70"/>
                <a:gd name="T18" fmla="*/ 26 w 51"/>
                <a:gd name="T19" fmla="*/ 61 h 70"/>
                <a:gd name="T20" fmla="*/ 42 w 51"/>
                <a:gd name="T21" fmla="*/ 45 h 70"/>
                <a:gd name="T22" fmla="*/ 42 w 51"/>
                <a:gd name="T23" fmla="*/ 25 h 70"/>
                <a:gd name="T24" fmla="*/ 26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0"/>
                    <a:pt x="40" y="70"/>
                    <a:pt x="26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6" y="61"/>
                  </a:cubicBezTo>
                  <a:cubicBezTo>
                    <a:pt x="35" y="61"/>
                    <a:pt x="42" y="56"/>
                    <a:pt x="42" y="4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6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BE4E2166-10E7-46E1-8897-3669F147A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" y="1594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10 w 29"/>
                <a:gd name="T7" fmla="*/ 28 h 68"/>
                <a:gd name="T8" fmla="*/ 10 w 29"/>
                <a:gd name="T9" fmla="*/ 65 h 68"/>
                <a:gd name="T10" fmla="*/ 6 w 29"/>
                <a:gd name="T11" fmla="*/ 68 h 68"/>
                <a:gd name="T12" fmla="*/ 4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4 w 29"/>
                <a:gd name="T19" fmla="*/ 0 h 68"/>
                <a:gd name="T20" fmla="*/ 6 w 29"/>
                <a:gd name="T21" fmla="*/ 0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10" y="16"/>
                    <a:pt x="10" y="28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7"/>
                    <a:pt x="9" y="68"/>
                    <a:pt x="6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9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48E64CC-A5DA-45B3-AAF1-3FA41892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" y="1587"/>
              <a:ext cx="522" cy="451"/>
            </a:xfrm>
            <a:custGeom>
              <a:avLst/>
              <a:gdLst>
                <a:gd name="T0" fmla="*/ 80 w 80"/>
                <a:gd name="T1" fmla="*/ 22 h 69"/>
                <a:gd name="T2" fmla="*/ 80 w 80"/>
                <a:gd name="T3" fmla="*/ 66 h 69"/>
                <a:gd name="T4" fmla="*/ 77 w 80"/>
                <a:gd name="T5" fmla="*/ 69 h 69"/>
                <a:gd name="T6" fmla="*/ 74 w 80"/>
                <a:gd name="T7" fmla="*/ 69 h 69"/>
                <a:gd name="T8" fmla="*/ 71 w 80"/>
                <a:gd name="T9" fmla="*/ 66 h 69"/>
                <a:gd name="T10" fmla="*/ 71 w 80"/>
                <a:gd name="T11" fmla="*/ 23 h 69"/>
                <a:gd name="T12" fmla="*/ 58 w 80"/>
                <a:gd name="T13" fmla="*/ 9 h 69"/>
                <a:gd name="T14" fmla="*/ 45 w 80"/>
                <a:gd name="T15" fmla="*/ 23 h 69"/>
                <a:gd name="T16" fmla="*/ 45 w 80"/>
                <a:gd name="T17" fmla="*/ 66 h 69"/>
                <a:gd name="T18" fmla="*/ 42 w 80"/>
                <a:gd name="T19" fmla="*/ 69 h 69"/>
                <a:gd name="T20" fmla="*/ 39 w 80"/>
                <a:gd name="T21" fmla="*/ 69 h 69"/>
                <a:gd name="T22" fmla="*/ 36 w 80"/>
                <a:gd name="T23" fmla="*/ 66 h 69"/>
                <a:gd name="T24" fmla="*/ 36 w 80"/>
                <a:gd name="T25" fmla="*/ 23 h 69"/>
                <a:gd name="T26" fmla="*/ 23 w 80"/>
                <a:gd name="T27" fmla="*/ 9 h 69"/>
                <a:gd name="T28" fmla="*/ 9 w 80"/>
                <a:gd name="T29" fmla="*/ 23 h 69"/>
                <a:gd name="T30" fmla="*/ 9 w 80"/>
                <a:gd name="T31" fmla="*/ 66 h 69"/>
                <a:gd name="T32" fmla="*/ 6 w 80"/>
                <a:gd name="T33" fmla="*/ 69 h 69"/>
                <a:gd name="T34" fmla="*/ 3 w 80"/>
                <a:gd name="T35" fmla="*/ 69 h 69"/>
                <a:gd name="T36" fmla="*/ 0 w 80"/>
                <a:gd name="T37" fmla="*/ 66 h 69"/>
                <a:gd name="T38" fmla="*/ 0 w 80"/>
                <a:gd name="T39" fmla="*/ 5 h 69"/>
                <a:gd name="T40" fmla="*/ 3 w 80"/>
                <a:gd name="T41" fmla="*/ 1 h 69"/>
                <a:gd name="T42" fmla="*/ 6 w 80"/>
                <a:gd name="T43" fmla="*/ 1 h 69"/>
                <a:gd name="T44" fmla="*/ 9 w 80"/>
                <a:gd name="T45" fmla="*/ 5 h 69"/>
                <a:gd name="T46" fmla="*/ 9 w 80"/>
                <a:gd name="T47" fmla="*/ 8 h 69"/>
                <a:gd name="T48" fmla="*/ 23 w 80"/>
                <a:gd name="T49" fmla="*/ 0 h 69"/>
                <a:gd name="T50" fmla="*/ 41 w 80"/>
                <a:gd name="T51" fmla="*/ 9 h 69"/>
                <a:gd name="T52" fmla="*/ 59 w 80"/>
                <a:gd name="T53" fmla="*/ 0 h 69"/>
                <a:gd name="T54" fmla="*/ 80 w 80"/>
                <a:gd name="T5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9">
                  <a:moveTo>
                    <a:pt x="80" y="22"/>
                  </a:moveTo>
                  <a:cubicBezTo>
                    <a:pt x="80" y="66"/>
                    <a:pt x="80" y="66"/>
                    <a:pt x="80" y="66"/>
                  </a:cubicBezTo>
                  <a:cubicBezTo>
                    <a:pt x="80" y="68"/>
                    <a:pt x="79" y="69"/>
                    <a:pt x="77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69"/>
                    <a:pt x="71" y="68"/>
                    <a:pt x="71" y="6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14"/>
                    <a:pt x="66" y="9"/>
                    <a:pt x="58" y="9"/>
                  </a:cubicBezTo>
                  <a:cubicBezTo>
                    <a:pt x="50" y="9"/>
                    <a:pt x="45" y="14"/>
                    <a:pt x="45" y="23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8"/>
                    <a:pt x="44" y="69"/>
                    <a:pt x="42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7" y="69"/>
                    <a:pt x="36" y="68"/>
                    <a:pt x="36" y="6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4"/>
                    <a:pt x="31" y="9"/>
                    <a:pt x="23" y="9"/>
                  </a:cubicBezTo>
                  <a:cubicBezTo>
                    <a:pt x="14" y="9"/>
                    <a:pt x="9" y="14"/>
                    <a:pt x="9" y="2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3"/>
                    <a:pt x="16" y="0"/>
                    <a:pt x="23" y="0"/>
                  </a:cubicBezTo>
                  <a:cubicBezTo>
                    <a:pt x="31" y="0"/>
                    <a:pt x="38" y="4"/>
                    <a:pt x="41" y="9"/>
                  </a:cubicBezTo>
                  <a:cubicBezTo>
                    <a:pt x="45" y="4"/>
                    <a:pt x="51" y="0"/>
                    <a:pt x="59" y="0"/>
                  </a:cubicBezTo>
                  <a:cubicBezTo>
                    <a:pt x="72" y="0"/>
                    <a:pt x="80" y="10"/>
                    <a:pt x="8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CA85D8B-E914-4D9E-A8A9-E83B4B51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" y="1417"/>
              <a:ext cx="111" cy="621"/>
            </a:xfrm>
            <a:custGeom>
              <a:avLst/>
              <a:gdLst>
                <a:gd name="T0" fmla="*/ 8 w 17"/>
                <a:gd name="T1" fmla="*/ 92 h 95"/>
                <a:gd name="T2" fmla="*/ 8 w 17"/>
                <a:gd name="T3" fmla="*/ 36 h 95"/>
                <a:gd name="T4" fmla="*/ 3 w 17"/>
                <a:gd name="T5" fmla="*/ 36 h 95"/>
                <a:gd name="T6" fmla="*/ 0 w 17"/>
                <a:gd name="T7" fmla="*/ 32 h 95"/>
                <a:gd name="T8" fmla="*/ 0 w 17"/>
                <a:gd name="T9" fmla="*/ 31 h 95"/>
                <a:gd name="T10" fmla="*/ 3 w 17"/>
                <a:gd name="T11" fmla="*/ 27 h 95"/>
                <a:gd name="T12" fmla="*/ 14 w 17"/>
                <a:gd name="T13" fmla="*/ 27 h 95"/>
                <a:gd name="T14" fmla="*/ 17 w 17"/>
                <a:gd name="T15" fmla="*/ 31 h 95"/>
                <a:gd name="T16" fmla="*/ 17 w 17"/>
                <a:gd name="T17" fmla="*/ 92 h 95"/>
                <a:gd name="T18" fmla="*/ 14 w 17"/>
                <a:gd name="T19" fmla="*/ 95 h 95"/>
                <a:gd name="T20" fmla="*/ 11 w 17"/>
                <a:gd name="T21" fmla="*/ 95 h 95"/>
                <a:gd name="T22" fmla="*/ 8 w 17"/>
                <a:gd name="T23" fmla="*/ 92 h 95"/>
                <a:gd name="T24" fmla="*/ 17 w 17"/>
                <a:gd name="T25" fmla="*/ 3 h 95"/>
                <a:gd name="T26" fmla="*/ 17 w 17"/>
                <a:gd name="T27" fmla="*/ 10 h 95"/>
                <a:gd name="T28" fmla="*/ 14 w 17"/>
                <a:gd name="T29" fmla="*/ 13 h 95"/>
                <a:gd name="T30" fmla="*/ 9 w 17"/>
                <a:gd name="T31" fmla="*/ 13 h 95"/>
                <a:gd name="T32" fmla="*/ 6 w 17"/>
                <a:gd name="T33" fmla="*/ 10 h 95"/>
                <a:gd name="T34" fmla="*/ 6 w 17"/>
                <a:gd name="T35" fmla="*/ 3 h 95"/>
                <a:gd name="T36" fmla="*/ 9 w 17"/>
                <a:gd name="T37" fmla="*/ 0 h 95"/>
                <a:gd name="T38" fmla="*/ 14 w 17"/>
                <a:gd name="T39" fmla="*/ 0 h 95"/>
                <a:gd name="T40" fmla="*/ 17 w 17"/>
                <a:gd name="T41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95">
                  <a:moveTo>
                    <a:pt x="8" y="92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27"/>
                    <a:pt x="17" y="28"/>
                    <a:pt x="17" y="3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4"/>
                    <a:pt x="16" y="95"/>
                    <a:pt x="14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8" y="94"/>
                    <a:pt x="8" y="92"/>
                  </a:cubicBezTo>
                  <a:close/>
                  <a:moveTo>
                    <a:pt x="17" y="3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4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6" y="12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816FB79-055F-4B3C-B78A-729B5EC3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" y="1587"/>
              <a:ext cx="319" cy="451"/>
            </a:xfrm>
            <a:custGeom>
              <a:avLst/>
              <a:gdLst>
                <a:gd name="T0" fmla="*/ 49 w 49"/>
                <a:gd name="T1" fmla="*/ 23 h 69"/>
                <a:gd name="T2" fmla="*/ 49 w 49"/>
                <a:gd name="T3" fmla="*/ 66 h 69"/>
                <a:gd name="T4" fmla="*/ 46 w 49"/>
                <a:gd name="T5" fmla="*/ 69 h 69"/>
                <a:gd name="T6" fmla="*/ 43 w 49"/>
                <a:gd name="T7" fmla="*/ 69 h 69"/>
                <a:gd name="T8" fmla="*/ 40 w 49"/>
                <a:gd name="T9" fmla="*/ 66 h 69"/>
                <a:gd name="T10" fmla="*/ 40 w 49"/>
                <a:gd name="T11" fmla="*/ 25 h 69"/>
                <a:gd name="T12" fmla="*/ 25 w 49"/>
                <a:gd name="T13" fmla="*/ 9 h 69"/>
                <a:gd name="T14" fmla="*/ 9 w 49"/>
                <a:gd name="T15" fmla="*/ 25 h 69"/>
                <a:gd name="T16" fmla="*/ 9 w 49"/>
                <a:gd name="T17" fmla="*/ 66 h 69"/>
                <a:gd name="T18" fmla="*/ 6 w 49"/>
                <a:gd name="T19" fmla="*/ 69 h 69"/>
                <a:gd name="T20" fmla="*/ 3 w 49"/>
                <a:gd name="T21" fmla="*/ 69 h 69"/>
                <a:gd name="T22" fmla="*/ 0 w 49"/>
                <a:gd name="T23" fmla="*/ 66 h 69"/>
                <a:gd name="T24" fmla="*/ 0 w 49"/>
                <a:gd name="T25" fmla="*/ 5 h 69"/>
                <a:gd name="T26" fmla="*/ 3 w 49"/>
                <a:gd name="T27" fmla="*/ 1 h 69"/>
                <a:gd name="T28" fmla="*/ 5 w 49"/>
                <a:gd name="T29" fmla="*/ 1 h 69"/>
                <a:gd name="T30" fmla="*/ 8 w 49"/>
                <a:gd name="T31" fmla="*/ 5 h 69"/>
                <a:gd name="T32" fmla="*/ 8 w 49"/>
                <a:gd name="T33" fmla="*/ 8 h 69"/>
                <a:gd name="T34" fmla="*/ 26 w 49"/>
                <a:gd name="T35" fmla="*/ 0 h 69"/>
                <a:gd name="T36" fmla="*/ 49 w 49"/>
                <a:gd name="T3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9">
                  <a:moveTo>
                    <a:pt x="49" y="23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49" y="68"/>
                    <a:pt x="48" y="69"/>
                    <a:pt x="4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1" y="69"/>
                    <a:pt x="40" y="68"/>
                    <a:pt x="40" y="6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14"/>
                    <a:pt x="34" y="9"/>
                    <a:pt x="25" y="9"/>
                  </a:cubicBezTo>
                  <a:cubicBezTo>
                    <a:pt x="15" y="9"/>
                    <a:pt x="9" y="14"/>
                    <a:pt x="9" y="2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8"/>
                    <a:pt x="8" y="69"/>
                    <a:pt x="6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9"/>
                    <a:pt x="0" y="68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40" y="0"/>
                    <a:pt x="49" y="10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9004E9D-B5A3-43E1-8E72-6874B7A63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59" y="1587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0 w 50"/>
                <a:gd name="T7" fmla="*/ 76 h 96"/>
                <a:gd name="T8" fmla="*/ 3 w 50"/>
                <a:gd name="T9" fmla="*/ 73 h 96"/>
                <a:gd name="T10" fmla="*/ 6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4 w 50"/>
                <a:gd name="T21" fmla="*/ 68 h 96"/>
                <a:gd name="T22" fmla="*/ 0 w 50"/>
                <a:gd name="T23" fmla="*/ 44 h 96"/>
                <a:gd name="T24" fmla="*/ 0 w 50"/>
                <a:gd name="T25" fmla="*/ 24 h 96"/>
                <a:gd name="T26" fmla="*/ 24 w 50"/>
                <a:gd name="T27" fmla="*/ 0 h 96"/>
                <a:gd name="T28" fmla="*/ 41 w 50"/>
                <a:gd name="T29" fmla="*/ 8 h 96"/>
                <a:gd name="T30" fmla="*/ 41 w 50"/>
                <a:gd name="T31" fmla="*/ 5 h 96"/>
                <a:gd name="T32" fmla="*/ 45 w 50"/>
                <a:gd name="T33" fmla="*/ 1 h 96"/>
                <a:gd name="T34" fmla="*/ 47 w 50"/>
                <a:gd name="T35" fmla="*/ 1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8"/>
                    <a:pt x="0" y="76"/>
                  </a:cubicBezTo>
                  <a:cubicBezTo>
                    <a:pt x="0" y="74"/>
                    <a:pt x="1" y="73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3"/>
                    <a:pt x="9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7" y="65"/>
                    <a:pt x="32" y="68"/>
                    <a:pt x="24" y="68"/>
                  </a:cubicBezTo>
                  <a:cubicBezTo>
                    <a:pt x="10" y="68"/>
                    <a:pt x="0" y="58"/>
                    <a:pt x="0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2" y="0"/>
                    <a:pt x="38" y="3"/>
                    <a:pt x="41" y="8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2"/>
                    <a:pt x="43" y="1"/>
                    <a:pt x="4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1"/>
                    <a:pt x="50" y="2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4"/>
                    <a:pt x="34" y="9"/>
                    <a:pt x="25" y="9"/>
                  </a:cubicBezTo>
                  <a:cubicBezTo>
                    <a:pt x="16" y="9"/>
                    <a:pt x="10" y="14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4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A1650D0-2EF6-4E08-BA24-B9ADA310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59"/>
              <a:ext cx="313" cy="458"/>
            </a:xfrm>
            <a:custGeom>
              <a:avLst/>
              <a:gdLst>
                <a:gd name="T0" fmla="*/ 46 w 48"/>
                <a:gd name="T1" fmla="*/ 17 h 70"/>
                <a:gd name="T2" fmla="*/ 43 w 48"/>
                <a:gd name="T3" fmla="*/ 20 h 70"/>
                <a:gd name="T4" fmla="*/ 40 w 48"/>
                <a:gd name="T5" fmla="*/ 20 h 70"/>
                <a:gd name="T6" fmla="*/ 37 w 48"/>
                <a:gd name="T7" fmla="*/ 17 h 70"/>
                <a:gd name="T8" fmla="*/ 23 w 48"/>
                <a:gd name="T9" fmla="*/ 8 h 70"/>
                <a:gd name="T10" fmla="*/ 10 w 48"/>
                <a:gd name="T11" fmla="*/ 19 h 70"/>
                <a:gd name="T12" fmla="*/ 22 w 48"/>
                <a:gd name="T13" fmla="*/ 29 h 70"/>
                <a:gd name="T14" fmla="*/ 27 w 48"/>
                <a:gd name="T15" fmla="*/ 30 h 70"/>
                <a:gd name="T16" fmla="*/ 48 w 48"/>
                <a:gd name="T17" fmla="*/ 49 h 70"/>
                <a:gd name="T18" fmla="*/ 24 w 48"/>
                <a:gd name="T19" fmla="*/ 70 h 70"/>
                <a:gd name="T20" fmla="*/ 0 w 48"/>
                <a:gd name="T21" fmla="*/ 52 h 70"/>
                <a:gd name="T22" fmla="*/ 3 w 48"/>
                <a:gd name="T23" fmla="*/ 48 h 70"/>
                <a:gd name="T24" fmla="*/ 6 w 48"/>
                <a:gd name="T25" fmla="*/ 48 h 70"/>
                <a:gd name="T26" fmla="*/ 9 w 48"/>
                <a:gd name="T27" fmla="*/ 51 h 70"/>
                <a:gd name="T28" fmla="*/ 24 w 48"/>
                <a:gd name="T29" fmla="*/ 61 h 70"/>
                <a:gd name="T30" fmla="*/ 39 w 48"/>
                <a:gd name="T31" fmla="*/ 50 h 70"/>
                <a:gd name="T32" fmla="*/ 25 w 48"/>
                <a:gd name="T33" fmla="*/ 38 h 70"/>
                <a:gd name="T34" fmla="*/ 20 w 48"/>
                <a:gd name="T35" fmla="*/ 37 h 70"/>
                <a:gd name="T36" fmla="*/ 1 w 48"/>
                <a:gd name="T37" fmla="*/ 20 h 70"/>
                <a:gd name="T38" fmla="*/ 24 w 48"/>
                <a:gd name="T39" fmla="*/ 0 h 70"/>
                <a:gd name="T40" fmla="*/ 46 w 48"/>
                <a:gd name="T41" fmla="*/ 1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70">
                  <a:moveTo>
                    <a:pt x="46" y="17"/>
                  </a:moveTo>
                  <a:cubicBezTo>
                    <a:pt x="46" y="19"/>
                    <a:pt x="45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5" y="12"/>
                    <a:pt x="31" y="8"/>
                    <a:pt x="23" y="8"/>
                  </a:cubicBezTo>
                  <a:cubicBezTo>
                    <a:pt x="15" y="8"/>
                    <a:pt x="10" y="13"/>
                    <a:pt x="10" y="19"/>
                  </a:cubicBezTo>
                  <a:cubicBezTo>
                    <a:pt x="10" y="26"/>
                    <a:pt x="16" y="27"/>
                    <a:pt x="22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41" y="33"/>
                    <a:pt x="48" y="38"/>
                    <a:pt x="48" y="49"/>
                  </a:cubicBezTo>
                  <a:cubicBezTo>
                    <a:pt x="48" y="61"/>
                    <a:pt x="39" y="70"/>
                    <a:pt x="24" y="70"/>
                  </a:cubicBezTo>
                  <a:cubicBezTo>
                    <a:pt x="11" y="70"/>
                    <a:pt x="1" y="62"/>
                    <a:pt x="0" y="52"/>
                  </a:cubicBezTo>
                  <a:cubicBezTo>
                    <a:pt x="0" y="50"/>
                    <a:pt x="1" y="48"/>
                    <a:pt x="3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8" y="49"/>
                    <a:pt x="9" y="51"/>
                  </a:cubicBezTo>
                  <a:cubicBezTo>
                    <a:pt x="11" y="56"/>
                    <a:pt x="15" y="61"/>
                    <a:pt x="24" y="61"/>
                  </a:cubicBezTo>
                  <a:cubicBezTo>
                    <a:pt x="34" y="61"/>
                    <a:pt x="39" y="57"/>
                    <a:pt x="39" y="50"/>
                  </a:cubicBezTo>
                  <a:cubicBezTo>
                    <a:pt x="39" y="43"/>
                    <a:pt x="35" y="41"/>
                    <a:pt x="25" y="3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0" y="35"/>
                    <a:pt x="1" y="31"/>
                    <a:pt x="1" y="20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36" y="0"/>
                    <a:pt x="45" y="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21E44D-74EF-4D88-BF6A-B6AA2456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2359"/>
              <a:ext cx="332" cy="458"/>
            </a:xfrm>
            <a:custGeom>
              <a:avLst/>
              <a:gdLst>
                <a:gd name="T0" fmla="*/ 51 w 51"/>
                <a:gd name="T1" fmla="*/ 23 h 70"/>
                <a:gd name="T2" fmla="*/ 51 w 51"/>
                <a:gd name="T3" fmla="*/ 46 h 70"/>
                <a:gd name="T4" fmla="*/ 25 w 51"/>
                <a:gd name="T5" fmla="*/ 70 h 70"/>
                <a:gd name="T6" fmla="*/ 0 w 51"/>
                <a:gd name="T7" fmla="*/ 46 h 70"/>
                <a:gd name="T8" fmla="*/ 0 w 51"/>
                <a:gd name="T9" fmla="*/ 23 h 70"/>
                <a:gd name="T10" fmla="*/ 25 w 51"/>
                <a:gd name="T11" fmla="*/ 0 h 70"/>
                <a:gd name="T12" fmla="*/ 51 w 51"/>
                <a:gd name="T13" fmla="*/ 23 h 70"/>
                <a:gd name="T14" fmla="*/ 9 w 51"/>
                <a:gd name="T15" fmla="*/ 24 h 70"/>
                <a:gd name="T16" fmla="*/ 9 w 51"/>
                <a:gd name="T17" fmla="*/ 45 h 70"/>
                <a:gd name="T18" fmla="*/ 25 w 51"/>
                <a:gd name="T19" fmla="*/ 61 h 70"/>
                <a:gd name="T20" fmla="*/ 41 w 51"/>
                <a:gd name="T21" fmla="*/ 45 h 70"/>
                <a:gd name="T22" fmla="*/ 41 w 51"/>
                <a:gd name="T23" fmla="*/ 24 h 70"/>
                <a:gd name="T24" fmla="*/ 25 w 51"/>
                <a:gd name="T25" fmla="*/ 8 h 70"/>
                <a:gd name="T26" fmla="*/ 9 w 51"/>
                <a:gd name="T2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3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60"/>
                    <a:pt x="40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9"/>
                    <a:pt x="10" y="0"/>
                    <a:pt x="25" y="0"/>
                  </a:cubicBezTo>
                  <a:cubicBezTo>
                    <a:pt x="40" y="0"/>
                    <a:pt x="51" y="9"/>
                    <a:pt x="51" y="23"/>
                  </a:cubicBezTo>
                  <a:close/>
                  <a:moveTo>
                    <a:pt x="9" y="24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56"/>
                    <a:pt x="16" y="61"/>
                    <a:pt x="25" y="61"/>
                  </a:cubicBezTo>
                  <a:cubicBezTo>
                    <a:pt x="35" y="61"/>
                    <a:pt x="41" y="56"/>
                    <a:pt x="41" y="4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A6A9ED-B94F-42E0-9B2D-94669062A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359"/>
              <a:ext cx="326" cy="458"/>
            </a:xfrm>
            <a:custGeom>
              <a:avLst/>
              <a:gdLst>
                <a:gd name="T0" fmla="*/ 40 w 50"/>
                <a:gd name="T1" fmla="*/ 48 h 70"/>
                <a:gd name="T2" fmla="*/ 44 w 50"/>
                <a:gd name="T3" fmla="*/ 45 h 70"/>
                <a:gd name="T4" fmla="*/ 47 w 50"/>
                <a:gd name="T5" fmla="*/ 45 h 70"/>
                <a:gd name="T6" fmla="*/ 50 w 50"/>
                <a:gd name="T7" fmla="*/ 48 h 70"/>
                <a:gd name="T8" fmla="*/ 25 w 50"/>
                <a:gd name="T9" fmla="*/ 70 h 70"/>
                <a:gd name="T10" fmla="*/ 0 w 50"/>
                <a:gd name="T11" fmla="*/ 46 h 70"/>
                <a:gd name="T12" fmla="*/ 0 w 50"/>
                <a:gd name="T13" fmla="*/ 23 h 70"/>
                <a:gd name="T14" fmla="*/ 25 w 50"/>
                <a:gd name="T15" fmla="*/ 0 h 70"/>
                <a:gd name="T16" fmla="*/ 50 w 50"/>
                <a:gd name="T17" fmla="*/ 21 h 70"/>
                <a:gd name="T18" fmla="*/ 47 w 50"/>
                <a:gd name="T19" fmla="*/ 24 h 70"/>
                <a:gd name="T20" fmla="*/ 44 w 50"/>
                <a:gd name="T21" fmla="*/ 24 h 70"/>
                <a:gd name="T22" fmla="*/ 40 w 50"/>
                <a:gd name="T23" fmla="*/ 21 h 70"/>
                <a:gd name="T24" fmla="*/ 25 w 50"/>
                <a:gd name="T25" fmla="*/ 8 h 70"/>
                <a:gd name="T26" fmla="*/ 9 w 50"/>
                <a:gd name="T27" fmla="*/ 24 h 70"/>
                <a:gd name="T28" fmla="*/ 9 w 50"/>
                <a:gd name="T29" fmla="*/ 45 h 70"/>
                <a:gd name="T30" fmla="*/ 25 w 50"/>
                <a:gd name="T31" fmla="*/ 61 h 70"/>
                <a:gd name="T32" fmla="*/ 40 w 50"/>
                <a:gd name="T33" fmla="*/ 4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0">
                  <a:moveTo>
                    <a:pt x="40" y="48"/>
                  </a:moveTo>
                  <a:cubicBezTo>
                    <a:pt x="41" y="46"/>
                    <a:pt x="42" y="45"/>
                    <a:pt x="44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6"/>
                    <a:pt x="50" y="48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39" y="0"/>
                    <a:pt x="48" y="8"/>
                    <a:pt x="50" y="21"/>
                  </a:cubicBezTo>
                  <a:cubicBezTo>
                    <a:pt x="50" y="23"/>
                    <a:pt x="49" y="24"/>
                    <a:pt x="47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1" y="23"/>
                    <a:pt x="40" y="21"/>
                  </a:cubicBezTo>
                  <a:cubicBezTo>
                    <a:pt x="39" y="13"/>
                    <a:pt x="34" y="8"/>
                    <a:pt x="25" y="8"/>
                  </a:cubicBezTo>
                  <a:cubicBezTo>
                    <a:pt x="16" y="8"/>
                    <a:pt x="9" y="14"/>
                    <a:pt x="9" y="2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55"/>
                    <a:pt x="16" y="61"/>
                    <a:pt x="25" y="61"/>
                  </a:cubicBezTo>
                  <a:cubicBezTo>
                    <a:pt x="34" y="61"/>
                    <a:pt x="39" y="56"/>
                    <a:pt x="4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0F241FE-4840-48FF-BD0E-4070DF25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" y="2189"/>
              <a:ext cx="117" cy="615"/>
            </a:xfrm>
            <a:custGeom>
              <a:avLst/>
              <a:gdLst>
                <a:gd name="T0" fmla="*/ 9 w 18"/>
                <a:gd name="T1" fmla="*/ 91 h 94"/>
                <a:gd name="T2" fmla="*/ 9 w 18"/>
                <a:gd name="T3" fmla="*/ 35 h 94"/>
                <a:gd name="T4" fmla="*/ 3 w 18"/>
                <a:gd name="T5" fmla="*/ 35 h 94"/>
                <a:gd name="T6" fmla="*/ 0 w 18"/>
                <a:gd name="T7" fmla="*/ 32 h 94"/>
                <a:gd name="T8" fmla="*/ 0 w 18"/>
                <a:gd name="T9" fmla="*/ 30 h 94"/>
                <a:gd name="T10" fmla="*/ 3 w 18"/>
                <a:gd name="T11" fmla="*/ 27 h 94"/>
                <a:gd name="T12" fmla="*/ 15 w 18"/>
                <a:gd name="T13" fmla="*/ 27 h 94"/>
                <a:gd name="T14" fmla="*/ 18 w 18"/>
                <a:gd name="T15" fmla="*/ 30 h 94"/>
                <a:gd name="T16" fmla="*/ 18 w 18"/>
                <a:gd name="T17" fmla="*/ 91 h 94"/>
                <a:gd name="T18" fmla="*/ 15 w 18"/>
                <a:gd name="T19" fmla="*/ 94 h 94"/>
                <a:gd name="T20" fmla="*/ 12 w 18"/>
                <a:gd name="T21" fmla="*/ 94 h 94"/>
                <a:gd name="T22" fmla="*/ 9 w 18"/>
                <a:gd name="T23" fmla="*/ 91 h 94"/>
                <a:gd name="T24" fmla="*/ 18 w 18"/>
                <a:gd name="T25" fmla="*/ 3 h 94"/>
                <a:gd name="T26" fmla="*/ 18 w 18"/>
                <a:gd name="T27" fmla="*/ 9 h 94"/>
                <a:gd name="T28" fmla="*/ 15 w 18"/>
                <a:gd name="T29" fmla="*/ 12 h 94"/>
                <a:gd name="T30" fmla="*/ 9 w 18"/>
                <a:gd name="T31" fmla="*/ 12 h 94"/>
                <a:gd name="T32" fmla="*/ 6 w 18"/>
                <a:gd name="T33" fmla="*/ 9 h 94"/>
                <a:gd name="T34" fmla="*/ 6 w 18"/>
                <a:gd name="T35" fmla="*/ 3 h 94"/>
                <a:gd name="T36" fmla="*/ 9 w 18"/>
                <a:gd name="T37" fmla="*/ 0 h 94"/>
                <a:gd name="T38" fmla="*/ 15 w 18"/>
                <a:gd name="T39" fmla="*/ 0 h 94"/>
                <a:gd name="T40" fmla="*/ 18 w 18"/>
                <a:gd name="T41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94">
                  <a:moveTo>
                    <a:pt x="9" y="91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18" y="28"/>
                    <a:pt x="18" y="30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3"/>
                    <a:pt x="17" y="94"/>
                    <a:pt x="15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9" y="93"/>
                    <a:pt x="9" y="91"/>
                  </a:cubicBezTo>
                  <a:close/>
                  <a:moveTo>
                    <a:pt x="18" y="3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11"/>
                    <a:pt x="17" y="12"/>
                    <a:pt x="15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6" y="11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B081114-E7F0-47C4-B16D-C417A7A64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1" y="2359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5 h 70"/>
                <a:gd name="T4" fmla="*/ 25 w 50"/>
                <a:gd name="T5" fmla="*/ 61 h 70"/>
                <a:gd name="T6" fmla="*/ 41 w 50"/>
                <a:gd name="T7" fmla="*/ 49 h 70"/>
                <a:gd name="T8" fmla="*/ 44 w 50"/>
                <a:gd name="T9" fmla="*/ 46 h 70"/>
                <a:gd name="T10" fmla="*/ 47 w 50"/>
                <a:gd name="T11" fmla="*/ 46 h 70"/>
                <a:gd name="T12" fmla="*/ 50 w 50"/>
                <a:gd name="T13" fmla="*/ 49 h 70"/>
                <a:gd name="T14" fmla="*/ 25 w 50"/>
                <a:gd name="T15" fmla="*/ 70 h 70"/>
                <a:gd name="T16" fmla="*/ 0 w 50"/>
                <a:gd name="T17" fmla="*/ 46 h 70"/>
                <a:gd name="T18" fmla="*/ 0 w 50"/>
                <a:gd name="T19" fmla="*/ 23 h 70"/>
                <a:gd name="T20" fmla="*/ 25 w 50"/>
                <a:gd name="T21" fmla="*/ 0 h 70"/>
                <a:gd name="T22" fmla="*/ 50 w 50"/>
                <a:gd name="T23" fmla="*/ 23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4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4 h 70"/>
                <a:gd name="T38" fmla="*/ 25 w 50"/>
                <a:gd name="T39" fmla="*/ 8 h 70"/>
                <a:gd name="T40" fmla="*/ 10 w 50"/>
                <a:gd name="T41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55"/>
                    <a:pt x="16" y="61"/>
                    <a:pt x="25" y="61"/>
                  </a:cubicBezTo>
                  <a:cubicBezTo>
                    <a:pt x="35" y="61"/>
                    <a:pt x="39" y="57"/>
                    <a:pt x="41" y="49"/>
                  </a:cubicBezTo>
                  <a:cubicBezTo>
                    <a:pt x="41" y="47"/>
                    <a:pt x="42" y="46"/>
                    <a:pt x="44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9" y="46"/>
                    <a:pt x="50" y="47"/>
                    <a:pt x="50" y="49"/>
                  </a:cubicBezTo>
                  <a:cubicBezTo>
                    <a:pt x="48" y="62"/>
                    <a:pt x="39" y="70"/>
                    <a:pt x="25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4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4"/>
                    <a:pt x="35" y="8"/>
                    <a:pt x="25" y="8"/>
                  </a:cubicBezTo>
                  <a:cubicBezTo>
                    <a:pt x="16" y="8"/>
                    <a:pt x="10" y="1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9FB044D-4A51-46FE-ADBC-FB1890B4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189"/>
              <a:ext cx="215" cy="621"/>
            </a:xfrm>
            <a:custGeom>
              <a:avLst/>
              <a:gdLst>
                <a:gd name="T0" fmla="*/ 20 w 33"/>
                <a:gd name="T1" fmla="*/ 35 h 95"/>
                <a:gd name="T2" fmla="*/ 20 w 33"/>
                <a:gd name="T3" fmla="*/ 74 h 95"/>
                <a:gd name="T4" fmla="*/ 30 w 33"/>
                <a:gd name="T5" fmla="*/ 86 h 95"/>
                <a:gd name="T6" fmla="*/ 33 w 33"/>
                <a:gd name="T7" fmla="*/ 89 h 95"/>
                <a:gd name="T8" fmla="*/ 33 w 33"/>
                <a:gd name="T9" fmla="*/ 92 h 95"/>
                <a:gd name="T10" fmla="*/ 30 w 33"/>
                <a:gd name="T11" fmla="*/ 95 h 95"/>
                <a:gd name="T12" fmla="*/ 11 w 33"/>
                <a:gd name="T13" fmla="*/ 75 h 95"/>
                <a:gd name="T14" fmla="*/ 11 w 33"/>
                <a:gd name="T15" fmla="*/ 35 h 95"/>
                <a:gd name="T16" fmla="*/ 4 w 33"/>
                <a:gd name="T17" fmla="*/ 35 h 95"/>
                <a:gd name="T18" fmla="*/ 0 w 33"/>
                <a:gd name="T19" fmla="*/ 32 h 95"/>
                <a:gd name="T20" fmla="*/ 0 w 33"/>
                <a:gd name="T21" fmla="*/ 30 h 95"/>
                <a:gd name="T22" fmla="*/ 4 w 33"/>
                <a:gd name="T23" fmla="*/ 27 h 95"/>
                <a:gd name="T24" fmla="*/ 11 w 33"/>
                <a:gd name="T25" fmla="*/ 27 h 95"/>
                <a:gd name="T26" fmla="*/ 11 w 33"/>
                <a:gd name="T27" fmla="*/ 3 h 95"/>
                <a:gd name="T28" fmla="*/ 14 w 33"/>
                <a:gd name="T29" fmla="*/ 0 h 95"/>
                <a:gd name="T30" fmla="*/ 17 w 33"/>
                <a:gd name="T31" fmla="*/ 0 h 95"/>
                <a:gd name="T32" fmla="*/ 20 w 33"/>
                <a:gd name="T33" fmla="*/ 3 h 95"/>
                <a:gd name="T34" fmla="*/ 20 w 33"/>
                <a:gd name="T35" fmla="*/ 27 h 95"/>
                <a:gd name="T36" fmla="*/ 30 w 33"/>
                <a:gd name="T37" fmla="*/ 27 h 95"/>
                <a:gd name="T38" fmla="*/ 33 w 33"/>
                <a:gd name="T39" fmla="*/ 30 h 95"/>
                <a:gd name="T40" fmla="*/ 33 w 33"/>
                <a:gd name="T41" fmla="*/ 32 h 95"/>
                <a:gd name="T42" fmla="*/ 30 w 33"/>
                <a:gd name="T43" fmla="*/ 35 h 95"/>
                <a:gd name="T44" fmla="*/ 20 w 33"/>
                <a:gd name="T45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5">
                  <a:moveTo>
                    <a:pt x="20" y="35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0" y="82"/>
                    <a:pt x="24" y="85"/>
                    <a:pt x="30" y="86"/>
                  </a:cubicBezTo>
                  <a:cubicBezTo>
                    <a:pt x="32" y="86"/>
                    <a:pt x="33" y="87"/>
                    <a:pt x="33" y="8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4"/>
                    <a:pt x="32" y="95"/>
                    <a:pt x="30" y="95"/>
                  </a:cubicBezTo>
                  <a:cubicBezTo>
                    <a:pt x="18" y="95"/>
                    <a:pt x="11" y="87"/>
                    <a:pt x="11" y="7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4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53CE5DA-0ECD-466D-BFE1-2BDC177A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" y="2365"/>
              <a:ext cx="333" cy="615"/>
            </a:xfrm>
            <a:custGeom>
              <a:avLst/>
              <a:gdLst>
                <a:gd name="T0" fmla="*/ 5 w 51"/>
                <a:gd name="T1" fmla="*/ 91 h 94"/>
                <a:gd name="T2" fmla="*/ 5 w 51"/>
                <a:gd name="T3" fmla="*/ 88 h 94"/>
                <a:gd name="T4" fmla="*/ 8 w 51"/>
                <a:gd name="T5" fmla="*/ 85 h 94"/>
                <a:gd name="T6" fmla="*/ 19 w 51"/>
                <a:gd name="T7" fmla="*/ 73 h 94"/>
                <a:gd name="T8" fmla="*/ 21 w 51"/>
                <a:gd name="T9" fmla="*/ 67 h 94"/>
                <a:gd name="T10" fmla="*/ 0 w 51"/>
                <a:gd name="T11" fmla="*/ 4 h 94"/>
                <a:gd name="T12" fmla="*/ 3 w 51"/>
                <a:gd name="T13" fmla="*/ 0 h 94"/>
                <a:gd name="T14" fmla="*/ 6 w 51"/>
                <a:gd name="T15" fmla="*/ 0 h 94"/>
                <a:gd name="T16" fmla="*/ 10 w 51"/>
                <a:gd name="T17" fmla="*/ 3 h 94"/>
                <a:gd name="T18" fmla="*/ 25 w 51"/>
                <a:gd name="T19" fmla="*/ 53 h 94"/>
                <a:gd name="T20" fmla="*/ 42 w 51"/>
                <a:gd name="T21" fmla="*/ 3 h 94"/>
                <a:gd name="T22" fmla="*/ 45 w 51"/>
                <a:gd name="T23" fmla="*/ 0 h 94"/>
                <a:gd name="T24" fmla="*/ 48 w 51"/>
                <a:gd name="T25" fmla="*/ 0 h 94"/>
                <a:gd name="T26" fmla="*/ 51 w 51"/>
                <a:gd name="T27" fmla="*/ 4 h 94"/>
                <a:gd name="T28" fmla="*/ 27 w 51"/>
                <a:gd name="T29" fmla="*/ 74 h 94"/>
                <a:gd name="T30" fmla="*/ 8 w 51"/>
                <a:gd name="T31" fmla="*/ 94 h 94"/>
                <a:gd name="T32" fmla="*/ 5 w 51"/>
                <a:gd name="T3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94">
                  <a:moveTo>
                    <a:pt x="5" y="91"/>
                  </a:moveTo>
                  <a:cubicBezTo>
                    <a:pt x="5" y="88"/>
                    <a:pt x="5" y="88"/>
                    <a:pt x="5" y="88"/>
                  </a:cubicBezTo>
                  <a:cubicBezTo>
                    <a:pt x="5" y="86"/>
                    <a:pt x="6" y="85"/>
                    <a:pt x="8" y="85"/>
                  </a:cubicBezTo>
                  <a:cubicBezTo>
                    <a:pt x="14" y="84"/>
                    <a:pt x="17" y="80"/>
                    <a:pt x="19" y="73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4" y="86"/>
                    <a:pt x="19" y="93"/>
                    <a:pt x="8" y="94"/>
                  </a:cubicBezTo>
                  <a:cubicBezTo>
                    <a:pt x="6" y="94"/>
                    <a:pt x="5" y="93"/>
                    <a:pt x="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C7AD2D8-1FD2-47F5-BD26-0EFFA984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7649B322-759B-4320-8D43-E5ECB91CC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3124"/>
              <a:ext cx="333" cy="458"/>
            </a:xfrm>
            <a:custGeom>
              <a:avLst/>
              <a:gdLst>
                <a:gd name="T0" fmla="*/ 51 w 51"/>
                <a:gd name="T1" fmla="*/ 24 h 70"/>
                <a:gd name="T2" fmla="*/ 51 w 51"/>
                <a:gd name="T3" fmla="*/ 47 h 70"/>
                <a:gd name="T4" fmla="*/ 25 w 51"/>
                <a:gd name="T5" fmla="*/ 70 h 70"/>
                <a:gd name="T6" fmla="*/ 0 w 51"/>
                <a:gd name="T7" fmla="*/ 47 h 70"/>
                <a:gd name="T8" fmla="*/ 0 w 51"/>
                <a:gd name="T9" fmla="*/ 24 h 70"/>
                <a:gd name="T10" fmla="*/ 25 w 51"/>
                <a:gd name="T11" fmla="*/ 0 h 70"/>
                <a:gd name="T12" fmla="*/ 51 w 51"/>
                <a:gd name="T13" fmla="*/ 24 h 70"/>
                <a:gd name="T14" fmla="*/ 9 w 51"/>
                <a:gd name="T15" fmla="*/ 25 h 70"/>
                <a:gd name="T16" fmla="*/ 9 w 51"/>
                <a:gd name="T17" fmla="*/ 46 h 70"/>
                <a:gd name="T18" fmla="*/ 25 w 51"/>
                <a:gd name="T19" fmla="*/ 62 h 70"/>
                <a:gd name="T20" fmla="*/ 42 w 51"/>
                <a:gd name="T21" fmla="*/ 46 h 70"/>
                <a:gd name="T22" fmla="*/ 42 w 51"/>
                <a:gd name="T23" fmla="*/ 25 h 70"/>
                <a:gd name="T24" fmla="*/ 25 w 51"/>
                <a:gd name="T25" fmla="*/ 9 h 70"/>
                <a:gd name="T26" fmla="*/ 9 w 51"/>
                <a:gd name="T2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0">
                  <a:moveTo>
                    <a:pt x="51" y="24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1"/>
                    <a:pt x="40" y="70"/>
                    <a:pt x="25" y="70"/>
                  </a:cubicBezTo>
                  <a:cubicBezTo>
                    <a:pt x="11" y="70"/>
                    <a:pt x="0" y="61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1" y="10"/>
                    <a:pt x="51" y="24"/>
                  </a:cubicBezTo>
                  <a:close/>
                  <a:moveTo>
                    <a:pt x="9" y="25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5" y="62"/>
                    <a:pt x="42" y="56"/>
                    <a:pt x="42" y="4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14"/>
                    <a:pt x="35" y="9"/>
                    <a:pt x="25" y="9"/>
                  </a:cubicBezTo>
                  <a:cubicBezTo>
                    <a:pt x="16" y="9"/>
                    <a:pt x="9" y="14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560A4F3-C38B-4CF2-9C41-5313F17F0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3124"/>
              <a:ext cx="326" cy="628"/>
            </a:xfrm>
            <a:custGeom>
              <a:avLst/>
              <a:gdLst>
                <a:gd name="T0" fmla="*/ 50 w 50"/>
                <a:gd name="T1" fmla="*/ 5 h 96"/>
                <a:gd name="T2" fmla="*/ 50 w 50"/>
                <a:gd name="T3" fmla="*/ 73 h 96"/>
                <a:gd name="T4" fmla="*/ 25 w 50"/>
                <a:gd name="T5" fmla="*/ 96 h 96"/>
                <a:gd name="T6" fmla="*/ 1 w 50"/>
                <a:gd name="T7" fmla="*/ 76 h 96"/>
                <a:gd name="T8" fmla="*/ 4 w 50"/>
                <a:gd name="T9" fmla="*/ 73 h 96"/>
                <a:gd name="T10" fmla="*/ 7 w 50"/>
                <a:gd name="T11" fmla="*/ 73 h 96"/>
                <a:gd name="T12" fmla="*/ 10 w 50"/>
                <a:gd name="T13" fmla="*/ 76 h 96"/>
                <a:gd name="T14" fmla="*/ 25 w 50"/>
                <a:gd name="T15" fmla="*/ 88 h 96"/>
                <a:gd name="T16" fmla="*/ 41 w 50"/>
                <a:gd name="T17" fmla="*/ 72 h 96"/>
                <a:gd name="T18" fmla="*/ 41 w 50"/>
                <a:gd name="T19" fmla="*/ 60 h 96"/>
                <a:gd name="T20" fmla="*/ 25 w 50"/>
                <a:gd name="T21" fmla="*/ 68 h 96"/>
                <a:gd name="T22" fmla="*/ 1 w 50"/>
                <a:gd name="T23" fmla="*/ 44 h 96"/>
                <a:gd name="T24" fmla="*/ 1 w 50"/>
                <a:gd name="T25" fmla="*/ 24 h 96"/>
                <a:gd name="T26" fmla="*/ 25 w 50"/>
                <a:gd name="T27" fmla="*/ 0 h 96"/>
                <a:gd name="T28" fmla="*/ 42 w 50"/>
                <a:gd name="T29" fmla="*/ 8 h 96"/>
                <a:gd name="T30" fmla="*/ 42 w 50"/>
                <a:gd name="T31" fmla="*/ 5 h 96"/>
                <a:gd name="T32" fmla="*/ 45 w 50"/>
                <a:gd name="T33" fmla="*/ 2 h 96"/>
                <a:gd name="T34" fmla="*/ 47 w 50"/>
                <a:gd name="T35" fmla="*/ 2 h 96"/>
                <a:gd name="T36" fmla="*/ 50 w 50"/>
                <a:gd name="T37" fmla="*/ 5 h 96"/>
                <a:gd name="T38" fmla="*/ 41 w 50"/>
                <a:gd name="T39" fmla="*/ 43 h 96"/>
                <a:gd name="T40" fmla="*/ 41 w 50"/>
                <a:gd name="T41" fmla="*/ 25 h 96"/>
                <a:gd name="T42" fmla="*/ 25 w 50"/>
                <a:gd name="T43" fmla="*/ 9 h 96"/>
                <a:gd name="T44" fmla="*/ 10 w 50"/>
                <a:gd name="T45" fmla="*/ 25 h 96"/>
                <a:gd name="T46" fmla="*/ 10 w 50"/>
                <a:gd name="T47" fmla="*/ 43 h 96"/>
                <a:gd name="T48" fmla="*/ 25 w 50"/>
                <a:gd name="T49" fmla="*/ 59 h 96"/>
                <a:gd name="T50" fmla="*/ 41 w 50"/>
                <a:gd name="T51" fmla="*/ 4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96">
                  <a:moveTo>
                    <a:pt x="50" y="5"/>
                  </a:moveTo>
                  <a:cubicBezTo>
                    <a:pt x="50" y="73"/>
                    <a:pt x="50" y="73"/>
                    <a:pt x="50" y="73"/>
                  </a:cubicBezTo>
                  <a:cubicBezTo>
                    <a:pt x="50" y="87"/>
                    <a:pt x="40" y="96"/>
                    <a:pt x="25" y="96"/>
                  </a:cubicBezTo>
                  <a:cubicBezTo>
                    <a:pt x="12" y="96"/>
                    <a:pt x="2" y="89"/>
                    <a:pt x="1" y="76"/>
                  </a:cubicBezTo>
                  <a:cubicBezTo>
                    <a:pt x="0" y="74"/>
                    <a:pt x="1" y="73"/>
                    <a:pt x="4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10" y="74"/>
                    <a:pt x="10" y="76"/>
                  </a:cubicBezTo>
                  <a:cubicBezTo>
                    <a:pt x="12" y="83"/>
                    <a:pt x="16" y="88"/>
                    <a:pt x="25" y="88"/>
                  </a:cubicBezTo>
                  <a:cubicBezTo>
                    <a:pt x="35" y="88"/>
                    <a:pt x="41" y="82"/>
                    <a:pt x="41" y="7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8" y="65"/>
                    <a:pt x="32" y="68"/>
                    <a:pt x="25" y="68"/>
                  </a:cubicBezTo>
                  <a:cubicBezTo>
                    <a:pt x="10" y="68"/>
                    <a:pt x="1" y="58"/>
                    <a:pt x="1" y="4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0"/>
                    <a:pt x="10" y="0"/>
                    <a:pt x="25" y="0"/>
                  </a:cubicBezTo>
                  <a:cubicBezTo>
                    <a:pt x="32" y="0"/>
                    <a:pt x="38" y="3"/>
                    <a:pt x="42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3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2"/>
                    <a:pt x="50" y="3"/>
                    <a:pt x="50" y="5"/>
                  </a:cubicBezTo>
                  <a:close/>
                  <a:moveTo>
                    <a:pt x="41" y="43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3"/>
                    <a:pt x="16" y="59"/>
                    <a:pt x="25" y="59"/>
                  </a:cubicBezTo>
                  <a:cubicBezTo>
                    <a:pt x="35" y="59"/>
                    <a:pt x="41" y="5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2331217-7885-4A8E-BC94-D50EF29A3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8" y="3124"/>
              <a:ext cx="326" cy="458"/>
            </a:xfrm>
            <a:custGeom>
              <a:avLst/>
              <a:gdLst>
                <a:gd name="T0" fmla="*/ 9 w 50"/>
                <a:gd name="T1" fmla="*/ 36 h 70"/>
                <a:gd name="T2" fmla="*/ 9 w 50"/>
                <a:gd name="T3" fmla="*/ 46 h 70"/>
                <a:gd name="T4" fmla="*/ 25 w 50"/>
                <a:gd name="T5" fmla="*/ 62 h 70"/>
                <a:gd name="T6" fmla="*/ 40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9 w 50"/>
                <a:gd name="T29" fmla="*/ 36 h 70"/>
                <a:gd name="T30" fmla="*/ 9 w 50"/>
                <a:gd name="T31" fmla="*/ 25 h 70"/>
                <a:gd name="T32" fmla="*/ 9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9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9" y="3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56"/>
                    <a:pt x="16" y="62"/>
                    <a:pt x="25" y="62"/>
                  </a:cubicBezTo>
                  <a:cubicBezTo>
                    <a:pt x="34" y="62"/>
                    <a:pt x="38" y="57"/>
                    <a:pt x="40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8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39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9" y="36"/>
                  </a:lnTo>
                  <a:close/>
                  <a:moveTo>
                    <a:pt x="9" y="25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4" y="9"/>
                    <a:pt x="25" y="9"/>
                  </a:cubicBezTo>
                  <a:cubicBezTo>
                    <a:pt x="16" y="9"/>
                    <a:pt x="9" y="1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49DCDA6-0723-4465-A9DF-D62788D50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2960"/>
              <a:ext cx="215" cy="615"/>
            </a:xfrm>
            <a:custGeom>
              <a:avLst/>
              <a:gdLst>
                <a:gd name="T0" fmla="*/ 19 w 33"/>
                <a:gd name="T1" fmla="*/ 35 h 94"/>
                <a:gd name="T2" fmla="*/ 19 w 33"/>
                <a:gd name="T3" fmla="*/ 74 h 94"/>
                <a:gd name="T4" fmla="*/ 30 w 33"/>
                <a:gd name="T5" fmla="*/ 86 h 94"/>
                <a:gd name="T6" fmla="*/ 33 w 33"/>
                <a:gd name="T7" fmla="*/ 89 h 94"/>
                <a:gd name="T8" fmla="*/ 33 w 33"/>
                <a:gd name="T9" fmla="*/ 91 h 94"/>
                <a:gd name="T10" fmla="*/ 30 w 33"/>
                <a:gd name="T11" fmla="*/ 94 h 94"/>
                <a:gd name="T12" fmla="*/ 10 w 33"/>
                <a:gd name="T13" fmla="*/ 75 h 94"/>
                <a:gd name="T14" fmla="*/ 10 w 33"/>
                <a:gd name="T15" fmla="*/ 35 h 94"/>
                <a:gd name="T16" fmla="*/ 3 w 33"/>
                <a:gd name="T17" fmla="*/ 35 h 94"/>
                <a:gd name="T18" fmla="*/ 0 w 33"/>
                <a:gd name="T19" fmla="*/ 32 h 94"/>
                <a:gd name="T20" fmla="*/ 0 w 33"/>
                <a:gd name="T21" fmla="*/ 30 h 94"/>
                <a:gd name="T22" fmla="*/ 3 w 33"/>
                <a:gd name="T23" fmla="*/ 27 h 94"/>
                <a:gd name="T24" fmla="*/ 10 w 33"/>
                <a:gd name="T25" fmla="*/ 27 h 94"/>
                <a:gd name="T26" fmla="*/ 10 w 33"/>
                <a:gd name="T27" fmla="*/ 3 h 94"/>
                <a:gd name="T28" fmla="*/ 13 w 33"/>
                <a:gd name="T29" fmla="*/ 0 h 94"/>
                <a:gd name="T30" fmla="*/ 16 w 33"/>
                <a:gd name="T31" fmla="*/ 0 h 94"/>
                <a:gd name="T32" fmla="*/ 19 w 33"/>
                <a:gd name="T33" fmla="*/ 3 h 94"/>
                <a:gd name="T34" fmla="*/ 19 w 33"/>
                <a:gd name="T35" fmla="*/ 27 h 94"/>
                <a:gd name="T36" fmla="*/ 30 w 33"/>
                <a:gd name="T37" fmla="*/ 27 h 94"/>
                <a:gd name="T38" fmla="*/ 33 w 33"/>
                <a:gd name="T39" fmla="*/ 30 h 94"/>
                <a:gd name="T40" fmla="*/ 33 w 33"/>
                <a:gd name="T41" fmla="*/ 32 h 94"/>
                <a:gd name="T42" fmla="*/ 30 w 33"/>
                <a:gd name="T43" fmla="*/ 35 h 94"/>
                <a:gd name="T44" fmla="*/ 19 w 33"/>
                <a:gd name="T45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94">
                  <a:moveTo>
                    <a:pt x="19" y="35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19" y="82"/>
                    <a:pt x="24" y="85"/>
                    <a:pt x="30" y="86"/>
                  </a:cubicBezTo>
                  <a:cubicBezTo>
                    <a:pt x="32" y="86"/>
                    <a:pt x="33" y="86"/>
                    <a:pt x="33" y="89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3"/>
                    <a:pt x="32" y="94"/>
                    <a:pt x="30" y="94"/>
                  </a:cubicBezTo>
                  <a:cubicBezTo>
                    <a:pt x="17" y="94"/>
                    <a:pt x="10" y="87"/>
                    <a:pt x="10" y="7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7"/>
                    <a:pt x="33" y="28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4"/>
                    <a:pt x="32" y="35"/>
                    <a:pt x="30" y="35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0C2142-F6F4-4205-A3B8-ECBC3797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" y="2960"/>
              <a:ext cx="326" cy="615"/>
            </a:xfrm>
            <a:custGeom>
              <a:avLst/>
              <a:gdLst>
                <a:gd name="T0" fmla="*/ 50 w 50"/>
                <a:gd name="T1" fmla="*/ 49 h 94"/>
                <a:gd name="T2" fmla="*/ 50 w 50"/>
                <a:gd name="T3" fmla="*/ 91 h 94"/>
                <a:gd name="T4" fmla="*/ 46 w 50"/>
                <a:gd name="T5" fmla="*/ 94 h 94"/>
                <a:gd name="T6" fmla="*/ 44 w 50"/>
                <a:gd name="T7" fmla="*/ 94 h 94"/>
                <a:gd name="T8" fmla="*/ 40 w 50"/>
                <a:gd name="T9" fmla="*/ 91 h 94"/>
                <a:gd name="T10" fmla="*/ 40 w 50"/>
                <a:gd name="T11" fmla="*/ 50 h 94"/>
                <a:gd name="T12" fmla="*/ 25 w 50"/>
                <a:gd name="T13" fmla="*/ 34 h 94"/>
                <a:gd name="T14" fmla="*/ 9 w 50"/>
                <a:gd name="T15" fmla="*/ 50 h 94"/>
                <a:gd name="T16" fmla="*/ 9 w 50"/>
                <a:gd name="T17" fmla="*/ 91 h 94"/>
                <a:gd name="T18" fmla="*/ 6 w 50"/>
                <a:gd name="T19" fmla="*/ 94 h 94"/>
                <a:gd name="T20" fmla="*/ 3 w 50"/>
                <a:gd name="T21" fmla="*/ 94 h 94"/>
                <a:gd name="T22" fmla="*/ 0 w 50"/>
                <a:gd name="T23" fmla="*/ 91 h 94"/>
                <a:gd name="T24" fmla="*/ 0 w 50"/>
                <a:gd name="T25" fmla="*/ 3 h 94"/>
                <a:gd name="T26" fmla="*/ 3 w 50"/>
                <a:gd name="T27" fmla="*/ 0 h 94"/>
                <a:gd name="T28" fmla="*/ 6 w 50"/>
                <a:gd name="T29" fmla="*/ 0 h 94"/>
                <a:gd name="T30" fmla="*/ 9 w 50"/>
                <a:gd name="T31" fmla="*/ 3 h 94"/>
                <a:gd name="T32" fmla="*/ 9 w 50"/>
                <a:gd name="T33" fmla="*/ 33 h 94"/>
                <a:gd name="T34" fmla="*/ 26 w 50"/>
                <a:gd name="T35" fmla="*/ 25 h 94"/>
                <a:gd name="T36" fmla="*/ 50 w 50"/>
                <a:gd name="T37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94">
                  <a:moveTo>
                    <a:pt x="50" y="49"/>
                  </a:moveTo>
                  <a:cubicBezTo>
                    <a:pt x="50" y="91"/>
                    <a:pt x="50" y="91"/>
                    <a:pt x="50" y="91"/>
                  </a:cubicBezTo>
                  <a:cubicBezTo>
                    <a:pt x="50" y="93"/>
                    <a:pt x="49" y="94"/>
                    <a:pt x="46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94"/>
                    <a:pt x="40" y="93"/>
                    <a:pt x="40" y="91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40"/>
                    <a:pt x="34" y="34"/>
                    <a:pt x="25" y="34"/>
                  </a:cubicBezTo>
                  <a:cubicBezTo>
                    <a:pt x="16" y="34"/>
                    <a:pt x="9" y="40"/>
                    <a:pt x="9" y="5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3"/>
                    <a:pt x="8" y="94"/>
                    <a:pt x="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8"/>
                    <a:pt x="18" y="25"/>
                    <a:pt x="26" y="25"/>
                  </a:cubicBezTo>
                  <a:cubicBezTo>
                    <a:pt x="40" y="25"/>
                    <a:pt x="50" y="35"/>
                    <a:pt x="5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43CE6894-E13A-40A4-B1C2-D86710354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" y="3124"/>
              <a:ext cx="326" cy="458"/>
            </a:xfrm>
            <a:custGeom>
              <a:avLst/>
              <a:gdLst>
                <a:gd name="T0" fmla="*/ 10 w 50"/>
                <a:gd name="T1" fmla="*/ 36 h 70"/>
                <a:gd name="T2" fmla="*/ 10 w 50"/>
                <a:gd name="T3" fmla="*/ 46 h 70"/>
                <a:gd name="T4" fmla="*/ 25 w 50"/>
                <a:gd name="T5" fmla="*/ 62 h 70"/>
                <a:gd name="T6" fmla="*/ 41 w 50"/>
                <a:gd name="T7" fmla="*/ 50 h 70"/>
                <a:gd name="T8" fmla="*/ 44 w 50"/>
                <a:gd name="T9" fmla="*/ 47 h 70"/>
                <a:gd name="T10" fmla="*/ 47 w 50"/>
                <a:gd name="T11" fmla="*/ 47 h 70"/>
                <a:gd name="T12" fmla="*/ 50 w 50"/>
                <a:gd name="T13" fmla="*/ 50 h 70"/>
                <a:gd name="T14" fmla="*/ 25 w 50"/>
                <a:gd name="T15" fmla="*/ 70 h 70"/>
                <a:gd name="T16" fmla="*/ 0 w 50"/>
                <a:gd name="T17" fmla="*/ 47 h 70"/>
                <a:gd name="T18" fmla="*/ 0 w 50"/>
                <a:gd name="T19" fmla="*/ 24 h 70"/>
                <a:gd name="T20" fmla="*/ 25 w 50"/>
                <a:gd name="T21" fmla="*/ 0 h 70"/>
                <a:gd name="T22" fmla="*/ 50 w 50"/>
                <a:gd name="T23" fmla="*/ 24 h 70"/>
                <a:gd name="T24" fmla="*/ 50 w 50"/>
                <a:gd name="T25" fmla="*/ 33 h 70"/>
                <a:gd name="T26" fmla="*/ 47 w 50"/>
                <a:gd name="T27" fmla="*/ 36 h 70"/>
                <a:gd name="T28" fmla="*/ 10 w 50"/>
                <a:gd name="T29" fmla="*/ 36 h 70"/>
                <a:gd name="T30" fmla="*/ 10 w 50"/>
                <a:gd name="T31" fmla="*/ 25 h 70"/>
                <a:gd name="T32" fmla="*/ 10 w 50"/>
                <a:gd name="T33" fmla="*/ 28 h 70"/>
                <a:gd name="T34" fmla="*/ 41 w 50"/>
                <a:gd name="T35" fmla="*/ 28 h 70"/>
                <a:gd name="T36" fmla="*/ 41 w 50"/>
                <a:gd name="T37" fmla="*/ 25 h 70"/>
                <a:gd name="T38" fmla="*/ 25 w 50"/>
                <a:gd name="T39" fmla="*/ 9 h 70"/>
                <a:gd name="T40" fmla="*/ 10 w 50"/>
                <a:gd name="T41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70">
                  <a:moveTo>
                    <a:pt x="10" y="3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56"/>
                    <a:pt x="16" y="62"/>
                    <a:pt x="25" y="62"/>
                  </a:cubicBezTo>
                  <a:cubicBezTo>
                    <a:pt x="35" y="62"/>
                    <a:pt x="39" y="57"/>
                    <a:pt x="41" y="50"/>
                  </a:cubicBezTo>
                  <a:cubicBezTo>
                    <a:pt x="41" y="48"/>
                    <a:pt x="42" y="47"/>
                    <a:pt x="44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47"/>
                    <a:pt x="50" y="48"/>
                    <a:pt x="50" y="50"/>
                  </a:cubicBezTo>
                  <a:cubicBezTo>
                    <a:pt x="48" y="63"/>
                    <a:pt x="39" y="70"/>
                    <a:pt x="25" y="70"/>
                  </a:cubicBezTo>
                  <a:cubicBezTo>
                    <a:pt x="11" y="70"/>
                    <a:pt x="0" y="60"/>
                    <a:pt x="0" y="4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5" y="0"/>
                  </a:cubicBezTo>
                  <a:cubicBezTo>
                    <a:pt x="40" y="0"/>
                    <a:pt x="50" y="10"/>
                    <a:pt x="50" y="2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5"/>
                    <a:pt x="49" y="36"/>
                    <a:pt x="47" y="36"/>
                  </a:cubicBezTo>
                  <a:lnTo>
                    <a:pt x="10" y="36"/>
                  </a:lnTo>
                  <a:close/>
                  <a:moveTo>
                    <a:pt x="10" y="25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15"/>
                    <a:pt x="35" y="9"/>
                    <a:pt x="25" y="9"/>
                  </a:cubicBezTo>
                  <a:cubicBezTo>
                    <a:pt x="16" y="9"/>
                    <a:pt x="10" y="1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818920E8-0FDF-4489-BE6A-FC09B200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" y="3131"/>
              <a:ext cx="189" cy="444"/>
            </a:xfrm>
            <a:custGeom>
              <a:avLst/>
              <a:gdLst>
                <a:gd name="T0" fmla="*/ 29 w 29"/>
                <a:gd name="T1" fmla="*/ 3 h 68"/>
                <a:gd name="T2" fmla="*/ 29 w 29"/>
                <a:gd name="T3" fmla="*/ 7 h 68"/>
                <a:gd name="T4" fmla="*/ 26 w 29"/>
                <a:gd name="T5" fmla="*/ 10 h 68"/>
                <a:gd name="T6" fmla="*/ 9 w 29"/>
                <a:gd name="T7" fmla="*/ 28 h 68"/>
                <a:gd name="T8" fmla="*/ 9 w 29"/>
                <a:gd name="T9" fmla="*/ 65 h 68"/>
                <a:gd name="T10" fmla="*/ 6 w 29"/>
                <a:gd name="T11" fmla="*/ 68 h 68"/>
                <a:gd name="T12" fmla="*/ 3 w 29"/>
                <a:gd name="T13" fmla="*/ 68 h 68"/>
                <a:gd name="T14" fmla="*/ 0 w 29"/>
                <a:gd name="T15" fmla="*/ 65 h 68"/>
                <a:gd name="T16" fmla="*/ 0 w 29"/>
                <a:gd name="T17" fmla="*/ 4 h 68"/>
                <a:gd name="T18" fmla="*/ 3 w 29"/>
                <a:gd name="T19" fmla="*/ 1 h 68"/>
                <a:gd name="T20" fmla="*/ 6 w 29"/>
                <a:gd name="T21" fmla="*/ 1 h 68"/>
                <a:gd name="T22" fmla="*/ 9 w 29"/>
                <a:gd name="T23" fmla="*/ 4 h 68"/>
                <a:gd name="T24" fmla="*/ 9 w 29"/>
                <a:gd name="T25" fmla="*/ 10 h 68"/>
                <a:gd name="T26" fmla="*/ 26 w 29"/>
                <a:gd name="T27" fmla="*/ 0 h 68"/>
                <a:gd name="T28" fmla="*/ 29 w 29"/>
                <a:gd name="T29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68">
                  <a:moveTo>
                    <a:pt x="29" y="3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9"/>
                    <a:pt x="28" y="10"/>
                    <a:pt x="26" y="10"/>
                  </a:cubicBezTo>
                  <a:cubicBezTo>
                    <a:pt x="14" y="10"/>
                    <a:pt x="9" y="16"/>
                    <a:pt x="9" y="2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7"/>
                    <a:pt x="8" y="68"/>
                    <a:pt x="6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" y="3"/>
                    <a:pt x="18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58A62313-F682-47BE-8B35-5A6440620279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0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78264B9-3E62-4FAE-8845-16895CE013D8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6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D58645DB-E5D6-4409-9D66-E52223F38A1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1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1600" y="2848658"/>
            <a:ext cx="3988800" cy="1160685"/>
          </a:xfrm>
          <a:prstGeom prst="rect">
            <a:avLst/>
          </a:prstGeom>
        </p:spPr>
      </p:pic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AA6023-6CD1-4891-89E9-F9C4A081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EEF0D03-91DB-462E-AD1F-950B52E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624CDD2-4841-40FF-9CEF-DC647FC1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C7E9F5BD-6151-439B-A7C3-C97281E0EC8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8E37A8F-265A-46DA-9504-645977C54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3566" y="360000"/>
            <a:ext cx="1806482" cy="52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B7F3250-FEBB-4019-9FF7-7191F316CB53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1" name="sweco web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8569E888-4641-45C8-ABE0-FB54DEBFCD23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8988" y="2489304"/>
            <a:ext cx="2700000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PICTURES</a:t>
            </a:r>
            <a:br>
              <a:rPr lang="en-GB" sz="900" dirty="0"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in the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Templafy pane on the right side of the screen</a:t>
            </a:r>
            <a:endParaRPr lang="en-GB" altLang="da-DK" sz="90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browse for a picture 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frame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insert from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Sweco PickIt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change size or focus of the picture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Send to Back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779" y="470999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090645"/>
            <a:ext cx="2700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from the dropdown menu or from the buttons in the Templafy pane on the right side of the screen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GUIDES</a:t>
            </a:r>
            <a:endParaRPr lang="en-GB" sz="16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Sweco Sans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+ option + ctrl + G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19139" y="370464"/>
            <a:ext cx="10748962" cy="6635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en-GB" sz="3200" b="0" noProof="1">
                <a:solidFill>
                  <a:schemeClr val="tx1"/>
                </a:solidFill>
                <a:latin typeface="+mj-lt"/>
                <a:cs typeface="Sweco Sans" panose="00000500000000000000" pitchFamily="2" charset="0"/>
              </a:rPr>
              <a:t>TIPS &amp; TRICKS - YOUR USER GUIDE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33B0CDC-0181-4786-A414-249C073F3466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21" name="Footer Placeholder 8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278" y="3864098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2821" y="137943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3712" y="1090645"/>
            <a:ext cx="2500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Layout </a:t>
            </a:r>
            <a:r>
              <a:rPr lang="en-GB" sz="900" dirty="0">
                <a:solidFill>
                  <a:srgbClr val="000000"/>
                </a:solidFill>
                <a:latin typeface="+mn-lt"/>
                <a:ea typeface="Sweco Sans" panose="00000500000000000000" pitchFamily="2" charset="0"/>
              </a:rPr>
              <a:t>to view a dropdown menu of possible slide layouts</a:t>
            </a:r>
            <a:endParaRPr lang="en-GB" sz="900" dirty="0">
              <a:latin typeface="+mn-lt"/>
              <a:ea typeface="Sweco Sans" panose="000005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22" y="2018546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22" y="1201551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04" y="5271023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5606" y="1954734"/>
            <a:ext cx="457143" cy="257143"/>
          </a:xfrm>
          <a:prstGeom prst="rect">
            <a:avLst/>
          </a:prstGeom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339602C1-3D95-4C7F-A52B-E86E789B72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2631" y="1090645"/>
            <a:ext cx="2569926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weco San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weco San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weco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Sweco Sans" panose="00000500000000000000" pitchFamily="2" charset="0"/>
              </a:rPr>
              <a:t>TEXT STYLES / </a:t>
            </a:r>
            <a:r>
              <a:rPr lang="en-GB" sz="1600" cap="all" baseline="0" dirty="0">
                <a:latin typeface="+mn-lt"/>
                <a:cs typeface="Sweco Sans" panose="00000500000000000000" pitchFamily="2" charset="0"/>
              </a:rPr>
              <a:t>levels</a:t>
            </a:r>
            <a:endParaRPr lang="en-GB" altLang="da-DK" sz="1600" b="0" cap="all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Decrease list level 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can be used to jump through text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These are the levels / text styles in placeholders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Sweco Sans" panose="000005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menu to reset position, size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and formatting of the slide placeholders to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Sweco Sans" panose="00000500000000000000" pitchFamily="2" charset="0"/>
              </a:rPr>
              <a:t>their default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75911-EB36-4EC7-B3F6-4DF5EF4D20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0" y="2513770"/>
            <a:ext cx="2078382" cy="23638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735D0-5634-413C-85F8-B1AA64D4CE8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21" y="2719500"/>
            <a:ext cx="1749342" cy="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61633" y="2234044"/>
            <a:ext cx="10152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0" b="0" i="1" noProof="0" dirty="0">
                <a:solidFill>
                  <a:schemeClr val="bg1"/>
                </a:solidFill>
              </a:rPr>
              <a:t>Do not use </a:t>
            </a:r>
            <a:endParaRPr lang="en-GB" sz="18000" b="0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466813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A0FCD250-89DC-44ED-9CE4-A7E7C1BE0177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C1B143B-E9ED-4A96-97FE-BBE214623D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342A9791-2129-4A8C-9EA9-889951FA65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294966" y="2085631"/>
            <a:ext cx="9539410" cy="369332"/>
            <a:chOff x="1797664" y="2085631"/>
            <a:chExt cx="9539409" cy="369332"/>
          </a:xfrm>
          <a:noFill/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0700079" y="208563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8578295" y="208563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7091465" y="208563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9925356" y="208563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294966" y="2616963"/>
            <a:ext cx="9539406" cy="369332"/>
            <a:chOff x="1797664" y="2616963"/>
            <a:chExt cx="9539406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0700076" y="2616963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8578292" y="2616963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7091462" y="2616963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9925353" y="2616963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2763107" y="3148295"/>
            <a:ext cx="9071268" cy="369332"/>
            <a:chOff x="2265804" y="3155687"/>
            <a:chExt cx="9071267" cy="369332"/>
          </a:xfrm>
          <a:noFill/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dirty="0"/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dirty="0"/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0700077" y="3155687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dirty="0"/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8578293" y="3155687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7091462" y="3155687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9925354" y="3155687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dirty="0"/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2763106" y="3679627"/>
            <a:ext cx="9071265" cy="369332"/>
            <a:chOff x="2265804" y="3694411"/>
            <a:chExt cx="9071265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GB" sz="1600" b="1" dirty="0"/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600" b="1" dirty="0"/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0700075" y="3694411"/>
              <a:ext cx="636994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600" b="1" dirty="0"/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8578291" y="3694411"/>
              <a:ext cx="1257061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7091461" y="3694411"/>
              <a:ext cx="1388067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9925352" y="3694411"/>
              <a:ext cx="684723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1600" b="1" dirty="0"/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43002-6DB0-464A-A397-AE98E8505112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2329200" y="1440000"/>
            <a:ext cx="9500400" cy="720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2245-AA04-4C2A-82AD-95B8B22D93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4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4A129EA-5958-4519-BBC1-7CB132E5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076BBFAC-5C79-4771-8875-6E35A3B0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401201" cy="4683600"/>
            <a:chOff x="1295081" y="-570461"/>
            <a:chExt cx="6719407" cy="4683600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413214" y="-570461"/>
              <a:ext cx="5601274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95081" y="-570461"/>
              <a:ext cx="1012048" cy="9288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432000" y="1440000"/>
            <a:ext cx="11399644" cy="4683600"/>
            <a:chOff x="679534" y="2085631"/>
            <a:chExt cx="6718483" cy="4683600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5600353" cy="46836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9334267">
                <a:lnSpc>
                  <a:spcPct val="83000"/>
                </a:lnSpc>
                <a:tabLst>
                  <a:tab pos="9512062" algn="l"/>
                </a:tabLst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&lt;TEXT&gt;</a:t>
              </a:r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534" y="2085631"/>
              <a:ext cx="1011534" cy="92966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r">
                <a:lnSpc>
                  <a:spcPct val="83000"/>
                </a:lnSpc>
              </a:pPr>
              <a:r>
                <a:rPr lang="en-GB" sz="8000" b="0" dirty="0">
                  <a:solidFill>
                    <a:schemeClr val="tx1"/>
                  </a:solidFill>
                  <a:latin typeface="+mj-lt"/>
                </a:rPr>
                <a:t>&lt;N&gt;</a:t>
              </a:r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0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A444-0CD2-4E7A-9436-E5ECB352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9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62224-BFE7-7533-EB00-D6CD36A1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5D4EE-2287-FC57-66B0-AE208229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C469C-742A-5CE2-B0AA-07648C41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6728-6EDE-4886-AD1D-C56CF5378195}" type="datetimeFigureOut">
              <a:rPr lang="nl-NL" smtClean="0"/>
              <a:t>22-9-2023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C2C31-A217-A4F3-EC62-04176BF3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66E41-CCFE-35C4-1226-90894368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443F-7D17-4187-B657-90ED40AAD1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44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31D3FB4-0F92-4657-B18D-50345A56BE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E7D3FC19-6D98-4E66-BD7D-27AC12747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9C07AF99-45C6-424A-934A-469EB1BFC1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5F86745-A26F-4FF5-B01C-A98DE921B3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</p:spPr>
        <p:txBody>
          <a:bodyPr lIns="144000" tIns="108000"/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here and insert picture via Sweco PickIt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0450" y="1439999"/>
            <a:ext cx="7531200" cy="4697275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9200" y="5058000"/>
            <a:ext cx="65412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24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C544180-6680-4A38-BC6B-C798692B7D1B}"/>
              </a:ext>
            </a:extLst>
          </p:cNvPr>
          <p:cNvSpPr/>
          <p:nvPr userDrawn="1"/>
        </p:nvSpPr>
        <p:spPr>
          <a:xfrm>
            <a:off x="360000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488CA253-86B3-4DAA-9705-E004BCFF7250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1" name="text" descr="{&quot;templafy&quot;:{&quot;binding&quot;:&quot;UserProfile.FooterSelection.WebAddressNoWww&quot;,&quot;type&quot;:&quot;text&quot;}}">
            <a:extLst>
              <a:ext uri="{FF2B5EF4-FFF2-40B4-BE49-F238E27FC236}">
                <a16:creationId xmlns:a16="http://schemas.microsoft.com/office/drawing/2014/main" id="{CB56E1EE-65AC-4CB4-BB65-5F631D15AA12}"/>
              </a:ext>
            </a:extLst>
          </p:cNvPr>
          <p:cNvSpPr txBox="1"/>
          <p:nvPr userDrawn="1"/>
        </p:nvSpPr>
        <p:spPr>
          <a:xfrm>
            <a:off x="10218739" y="6317153"/>
            <a:ext cx="1611312" cy="1804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800" b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algn="r"/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24" name="Logo on top">
            <a:extLst>
              <a:ext uri="{FF2B5EF4-FFF2-40B4-BE49-F238E27FC236}">
                <a16:creationId xmlns:a16="http://schemas.microsoft.com/office/drawing/2014/main" id="{F44F6126-0CBE-414C-8423-AD1264CA45AF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0023560" y="360000"/>
            <a:ext cx="1806482" cy="525661"/>
          </a:xfrm>
          <a:custGeom>
            <a:avLst/>
            <a:gdLst>
              <a:gd name="connsiteX0" fmla="*/ 7513220 w 12146905"/>
              <a:gd name="connsiteY0" fmla="*/ 2291559 h 3532848"/>
              <a:gd name="connsiteX1" fmla="*/ 7170136 w 12146905"/>
              <a:gd name="connsiteY1" fmla="*/ 2765246 h 3532848"/>
              <a:gd name="connsiteX2" fmla="*/ 7513220 w 12146905"/>
              <a:gd name="connsiteY2" fmla="*/ 3238566 h 3532848"/>
              <a:gd name="connsiteX3" fmla="*/ 7513220 w 12146905"/>
              <a:gd name="connsiteY3" fmla="*/ 3238860 h 3532848"/>
              <a:gd name="connsiteX4" fmla="*/ 7839840 w 12146905"/>
              <a:gd name="connsiteY4" fmla="*/ 2765540 h 3532848"/>
              <a:gd name="connsiteX5" fmla="*/ 7513220 w 12146905"/>
              <a:gd name="connsiteY5" fmla="*/ 2291559 h 3532848"/>
              <a:gd name="connsiteX6" fmla="*/ 3804649 w 12146905"/>
              <a:gd name="connsiteY6" fmla="*/ 2013583 h 3532848"/>
              <a:gd name="connsiteX7" fmla="*/ 4849922 w 12146905"/>
              <a:gd name="connsiteY7" fmla="*/ 2013583 h 3532848"/>
              <a:gd name="connsiteX8" fmla="*/ 4849922 w 12146905"/>
              <a:gd name="connsiteY8" fmla="*/ 2291401 h 3532848"/>
              <a:gd name="connsiteX9" fmla="*/ 4180439 w 12146905"/>
              <a:gd name="connsiteY9" fmla="*/ 2291401 h 3532848"/>
              <a:gd name="connsiteX10" fmla="*/ 4180439 w 12146905"/>
              <a:gd name="connsiteY10" fmla="*/ 2602146 h 3532848"/>
              <a:gd name="connsiteX11" fmla="*/ 4800899 w 12146905"/>
              <a:gd name="connsiteY11" fmla="*/ 2602146 h 3532848"/>
              <a:gd name="connsiteX12" fmla="*/ 4800899 w 12146905"/>
              <a:gd name="connsiteY12" fmla="*/ 2896207 h 3532848"/>
              <a:gd name="connsiteX13" fmla="*/ 4180439 w 12146905"/>
              <a:gd name="connsiteY13" fmla="*/ 2896207 h 3532848"/>
              <a:gd name="connsiteX14" fmla="*/ 4180439 w 12146905"/>
              <a:gd name="connsiteY14" fmla="*/ 3222607 h 3532848"/>
              <a:gd name="connsiteX15" fmla="*/ 4866312 w 12146905"/>
              <a:gd name="connsiteY15" fmla="*/ 3222607 h 3532848"/>
              <a:gd name="connsiteX16" fmla="*/ 4866312 w 12146905"/>
              <a:gd name="connsiteY16" fmla="*/ 3516153 h 3532848"/>
              <a:gd name="connsiteX17" fmla="*/ 3804649 w 12146905"/>
              <a:gd name="connsiteY17" fmla="*/ 3516153 h 3532848"/>
              <a:gd name="connsiteX18" fmla="*/ 1387556 w 12146905"/>
              <a:gd name="connsiteY18" fmla="*/ 2013583 h 3532848"/>
              <a:gd name="connsiteX19" fmla="*/ 1795758 w 12146905"/>
              <a:gd name="connsiteY19" fmla="*/ 2013583 h 3532848"/>
              <a:gd name="connsiteX20" fmla="*/ 1975090 w 12146905"/>
              <a:gd name="connsiteY20" fmla="*/ 3157341 h 3532848"/>
              <a:gd name="connsiteX21" fmla="*/ 1991774 w 12146905"/>
              <a:gd name="connsiteY21" fmla="*/ 3157341 h 3532848"/>
              <a:gd name="connsiteX22" fmla="*/ 2187864 w 12146905"/>
              <a:gd name="connsiteY22" fmla="*/ 2013583 h 3532848"/>
              <a:gd name="connsiteX23" fmla="*/ 2694111 w 12146905"/>
              <a:gd name="connsiteY23" fmla="*/ 2013583 h 3532848"/>
              <a:gd name="connsiteX24" fmla="*/ 2906296 w 12146905"/>
              <a:gd name="connsiteY24" fmla="*/ 3157341 h 3532848"/>
              <a:gd name="connsiteX25" fmla="*/ 3102312 w 12146905"/>
              <a:gd name="connsiteY25" fmla="*/ 2013583 h 3532848"/>
              <a:gd name="connsiteX26" fmla="*/ 3494345 w 12146905"/>
              <a:gd name="connsiteY26" fmla="*/ 2013583 h 3532848"/>
              <a:gd name="connsiteX27" fmla="*/ 3151261 w 12146905"/>
              <a:gd name="connsiteY27" fmla="*/ 3516153 h 3532848"/>
              <a:gd name="connsiteX28" fmla="*/ 2645088 w 12146905"/>
              <a:gd name="connsiteY28" fmla="*/ 3516153 h 3532848"/>
              <a:gd name="connsiteX29" fmla="*/ 2432903 w 12146905"/>
              <a:gd name="connsiteY29" fmla="*/ 2356593 h 3532848"/>
              <a:gd name="connsiteX30" fmla="*/ 2236886 w 12146905"/>
              <a:gd name="connsiteY30" fmla="*/ 3516153 h 3532848"/>
              <a:gd name="connsiteX31" fmla="*/ 1714397 w 12146905"/>
              <a:gd name="connsiteY31" fmla="*/ 3516153 h 3532848"/>
              <a:gd name="connsiteX32" fmla="*/ 6043709 w 12146905"/>
              <a:gd name="connsiteY32" fmla="*/ 1997656 h 3532848"/>
              <a:gd name="connsiteX33" fmla="*/ 6153557 w 12146905"/>
              <a:gd name="connsiteY33" fmla="*/ 2003222 h 3532848"/>
              <a:gd name="connsiteX34" fmla="*/ 6484117 w 12146905"/>
              <a:gd name="connsiteY34" fmla="*/ 2062836 h 3532848"/>
              <a:gd name="connsiteX35" fmla="*/ 6451264 w 12146905"/>
              <a:gd name="connsiteY35" fmla="*/ 2389383 h 3532848"/>
              <a:gd name="connsiteX36" fmla="*/ 6059011 w 12146905"/>
              <a:gd name="connsiteY36" fmla="*/ 2291265 h 3532848"/>
              <a:gd name="connsiteX37" fmla="*/ 5585764 w 12146905"/>
              <a:gd name="connsiteY37" fmla="*/ 2765246 h 3532848"/>
              <a:gd name="connsiteX38" fmla="*/ 6092011 w 12146905"/>
              <a:gd name="connsiteY38" fmla="*/ 3238566 h 3532848"/>
              <a:gd name="connsiteX39" fmla="*/ 6467727 w 12146905"/>
              <a:gd name="connsiteY39" fmla="*/ 3157205 h 3532848"/>
              <a:gd name="connsiteX40" fmla="*/ 6484117 w 12146905"/>
              <a:gd name="connsiteY40" fmla="*/ 3467362 h 3532848"/>
              <a:gd name="connsiteX41" fmla="*/ 6043503 w 12146905"/>
              <a:gd name="connsiteY41" fmla="*/ 3532848 h 3532848"/>
              <a:gd name="connsiteX42" fmla="*/ 5177709 w 12146905"/>
              <a:gd name="connsiteY42" fmla="*/ 2765246 h 3532848"/>
              <a:gd name="connsiteX43" fmla="*/ 5865883 w 12146905"/>
              <a:gd name="connsiteY43" fmla="*/ 2009177 h 3532848"/>
              <a:gd name="connsiteX44" fmla="*/ 7513220 w 12146905"/>
              <a:gd name="connsiteY44" fmla="*/ 1997645 h 3532848"/>
              <a:gd name="connsiteX45" fmla="*/ 8264285 w 12146905"/>
              <a:gd name="connsiteY45" fmla="*/ 2765246 h 3532848"/>
              <a:gd name="connsiteX46" fmla="*/ 7513220 w 12146905"/>
              <a:gd name="connsiteY46" fmla="*/ 3532848 h 3532848"/>
              <a:gd name="connsiteX47" fmla="*/ 6761934 w 12146905"/>
              <a:gd name="connsiteY47" fmla="*/ 2765540 h 3532848"/>
              <a:gd name="connsiteX48" fmla="*/ 7513220 w 12146905"/>
              <a:gd name="connsiteY48" fmla="*/ 1997939 h 3532848"/>
              <a:gd name="connsiteX49" fmla="*/ 6043503 w 12146905"/>
              <a:gd name="connsiteY49" fmla="*/ 1997645 h 3532848"/>
              <a:gd name="connsiteX50" fmla="*/ 6043870 w 12146905"/>
              <a:gd name="connsiteY50" fmla="*/ 1997645 h 3532848"/>
              <a:gd name="connsiteX51" fmla="*/ 6043709 w 12146905"/>
              <a:gd name="connsiteY51" fmla="*/ 1997656 h 3532848"/>
              <a:gd name="connsiteX52" fmla="*/ 653020 w 12146905"/>
              <a:gd name="connsiteY52" fmla="*/ 1997571 h 3532848"/>
              <a:gd name="connsiteX53" fmla="*/ 653020 w 12146905"/>
              <a:gd name="connsiteY53" fmla="*/ 1997644 h 3532848"/>
              <a:gd name="connsiteX54" fmla="*/ 1045126 w 12146905"/>
              <a:gd name="connsiteY54" fmla="*/ 2046667 h 3532848"/>
              <a:gd name="connsiteX55" fmla="*/ 1012273 w 12146905"/>
              <a:gd name="connsiteY55" fmla="*/ 2356456 h 3532848"/>
              <a:gd name="connsiteX56" fmla="*/ 685873 w 12146905"/>
              <a:gd name="connsiteY56" fmla="*/ 2291264 h 3532848"/>
              <a:gd name="connsiteX57" fmla="*/ 407982 w 12146905"/>
              <a:gd name="connsiteY57" fmla="*/ 2422162 h 3532848"/>
              <a:gd name="connsiteX58" fmla="*/ 1126928 w 12146905"/>
              <a:gd name="connsiteY58" fmla="*/ 3042182 h 3532848"/>
              <a:gd name="connsiteX59" fmla="*/ 456931 w 12146905"/>
              <a:gd name="connsiteY59" fmla="*/ 3532553 h 3532848"/>
              <a:gd name="connsiteX60" fmla="*/ 16390 w 12146905"/>
              <a:gd name="connsiteY60" fmla="*/ 3467362 h 3532848"/>
              <a:gd name="connsiteX61" fmla="*/ 49170 w 12146905"/>
              <a:gd name="connsiteY61" fmla="*/ 3140594 h 3532848"/>
              <a:gd name="connsiteX62" fmla="*/ 456931 w 12146905"/>
              <a:gd name="connsiteY62" fmla="*/ 3238566 h 3532848"/>
              <a:gd name="connsiteX63" fmla="*/ 702043 w 12146905"/>
              <a:gd name="connsiteY63" fmla="*/ 3091572 h 3532848"/>
              <a:gd name="connsiteX64" fmla="*/ 0 w 12146905"/>
              <a:gd name="connsiteY64" fmla="*/ 2454501 h 3532848"/>
              <a:gd name="connsiteX65" fmla="*/ 653020 w 12146905"/>
              <a:gd name="connsiteY65" fmla="*/ 1997571 h 3532848"/>
              <a:gd name="connsiteX66" fmla="*/ 10571500 w 12146905"/>
              <a:gd name="connsiteY66" fmla="*/ 1908566 h 3532848"/>
              <a:gd name="connsiteX67" fmla="*/ 9638971 w 12146905"/>
              <a:gd name="connsiteY67" fmla="*/ 2840580 h 3532848"/>
              <a:gd name="connsiteX68" fmla="*/ 9638971 w 12146905"/>
              <a:gd name="connsiteY68" fmla="*/ 3149782 h 3532848"/>
              <a:gd name="connsiteX69" fmla="*/ 11513729 w 12146905"/>
              <a:gd name="connsiteY69" fmla="*/ 3149782 h 3532848"/>
              <a:gd name="connsiteX70" fmla="*/ 11513729 w 12146905"/>
              <a:gd name="connsiteY70" fmla="*/ 2840580 h 3532848"/>
              <a:gd name="connsiteX71" fmla="*/ 9659109 w 12146905"/>
              <a:gd name="connsiteY71" fmla="*/ 467440 h 3532848"/>
              <a:gd name="connsiteX72" fmla="*/ 10571500 w 12146905"/>
              <a:gd name="connsiteY72" fmla="*/ 1389752 h 3532848"/>
              <a:gd name="connsiteX73" fmla="*/ 11478821 w 12146905"/>
              <a:gd name="connsiteY73" fmla="*/ 482727 h 3532848"/>
              <a:gd name="connsiteX74" fmla="*/ 11742969 w 12146905"/>
              <a:gd name="connsiteY74" fmla="*/ 741509 h 3532848"/>
              <a:gd name="connsiteX75" fmla="*/ 11006822 w 12146905"/>
              <a:gd name="connsiteY75" fmla="*/ 1477728 h 3532848"/>
              <a:gd name="connsiteX76" fmla="*/ 12146905 w 12146905"/>
              <a:gd name="connsiteY76" fmla="*/ 1479565 h 3532848"/>
              <a:gd name="connsiteX77" fmla="*/ 12146905 w 12146905"/>
              <a:gd name="connsiteY77" fmla="*/ 1823384 h 3532848"/>
              <a:gd name="connsiteX78" fmla="*/ 11010276 w 12146905"/>
              <a:gd name="connsiteY78" fmla="*/ 1823384 h 3532848"/>
              <a:gd name="connsiteX79" fmla="*/ 11882685 w 12146905"/>
              <a:gd name="connsiteY79" fmla="*/ 2686090 h 3532848"/>
              <a:gd name="connsiteX80" fmla="*/ 11882685 w 12146905"/>
              <a:gd name="connsiteY80" fmla="*/ 3518810 h 3532848"/>
              <a:gd name="connsiteX81" fmla="*/ 9270090 w 12146905"/>
              <a:gd name="connsiteY81" fmla="*/ 3518810 h 3532848"/>
              <a:gd name="connsiteX82" fmla="*/ 9270090 w 12146905"/>
              <a:gd name="connsiteY82" fmla="*/ 2686090 h 3532848"/>
              <a:gd name="connsiteX83" fmla="*/ 10142572 w 12146905"/>
              <a:gd name="connsiteY83" fmla="*/ 1823384 h 3532848"/>
              <a:gd name="connsiteX84" fmla="*/ 9010719 w 12146905"/>
              <a:gd name="connsiteY84" fmla="*/ 1823384 h 3532848"/>
              <a:gd name="connsiteX85" fmla="*/ 9010719 w 12146905"/>
              <a:gd name="connsiteY85" fmla="*/ 1479565 h 3532848"/>
              <a:gd name="connsiteX86" fmla="*/ 10148010 w 12146905"/>
              <a:gd name="connsiteY86" fmla="*/ 1479565 h 3532848"/>
              <a:gd name="connsiteX87" fmla="*/ 9399739 w 12146905"/>
              <a:gd name="connsiteY87" fmla="*/ 732028 h 3532848"/>
              <a:gd name="connsiteX88" fmla="*/ 10577674 w 12146905"/>
              <a:gd name="connsiteY88" fmla="*/ 0 h 3532848"/>
              <a:gd name="connsiteX89" fmla="*/ 10577968 w 12146905"/>
              <a:gd name="connsiteY89" fmla="*/ 0 h 3532848"/>
              <a:gd name="connsiteX90" fmla="*/ 10948098 w 12146905"/>
              <a:gd name="connsiteY90" fmla="*/ 369836 h 3532848"/>
              <a:gd name="connsiteX91" fmla="*/ 10578262 w 12146905"/>
              <a:gd name="connsiteY91" fmla="*/ 740260 h 3532848"/>
              <a:gd name="connsiteX92" fmla="*/ 10207838 w 12146905"/>
              <a:gd name="connsiteY92" fmla="*/ 370424 h 3532848"/>
              <a:gd name="connsiteX93" fmla="*/ 10577674 w 12146905"/>
              <a:gd name="connsiteY93" fmla="*/ 0 h 35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146905" h="3532848">
                <a:moveTo>
                  <a:pt x="7513220" y="2291559"/>
                </a:moveTo>
                <a:cubicBezTo>
                  <a:pt x="7268402" y="2291559"/>
                  <a:pt x="7170136" y="2503891"/>
                  <a:pt x="7170136" y="2765246"/>
                </a:cubicBezTo>
                <a:cubicBezTo>
                  <a:pt x="7170136" y="3010211"/>
                  <a:pt x="7267961" y="3238566"/>
                  <a:pt x="7513220" y="3238566"/>
                </a:cubicBezTo>
                <a:lnTo>
                  <a:pt x="7513220" y="3238860"/>
                </a:lnTo>
                <a:cubicBezTo>
                  <a:pt x="7758038" y="3238860"/>
                  <a:pt x="7839840" y="3010505"/>
                  <a:pt x="7839840" y="2765540"/>
                </a:cubicBezTo>
                <a:cubicBezTo>
                  <a:pt x="7839840" y="2503891"/>
                  <a:pt x="7758038" y="2291559"/>
                  <a:pt x="7513220" y="2291559"/>
                </a:cubicBezTo>
                <a:close/>
                <a:moveTo>
                  <a:pt x="3804649" y="2013583"/>
                </a:moveTo>
                <a:lnTo>
                  <a:pt x="4849922" y="2013583"/>
                </a:lnTo>
                <a:lnTo>
                  <a:pt x="4849922" y="2291401"/>
                </a:lnTo>
                <a:lnTo>
                  <a:pt x="4180439" y="2291401"/>
                </a:lnTo>
                <a:lnTo>
                  <a:pt x="4180439" y="2602146"/>
                </a:lnTo>
                <a:lnTo>
                  <a:pt x="4800899" y="2602146"/>
                </a:lnTo>
                <a:lnTo>
                  <a:pt x="4800899" y="2896207"/>
                </a:lnTo>
                <a:lnTo>
                  <a:pt x="4180439" y="2896207"/>
                </a:lnTo>
                <a:lnTo>
                  <a:pt x="4180439" y="3222607"/>
                </a:lnTo>
                <a:lnTo>
                  <a:pt x="4866312" y="3222607"/>
                </a:lnTo>
                <a:lnTo>
                  <a:pt x="4866312" y="3516153"/>
                </a:lnTo>
                <a:lnTo>
                  <a:pt x="3804649" y="3516153"/>
                </a:lnTo>
                <a:close/>
                <a:moveTo>
                  <a:pt x="1387556" y="2013583"/>
                </a:moveTo>
                <a:lnTo>
                  <a:pt x="1795758" y="2013583"/>
                </a:lnTo>
                <a:lnTo>
                  <a:pt x="1975090" y="3157341"/>
                </a:lnTo>
                <a:lnTo>
                  <a:pt x="1991774" y="3157341"/>
                </a:lnTo>
                <a:lnTo>
                  <a:pt x="2187864" y="2013583"/>
                </a:lnTo>
                <a:lnTo>
                  <a:pt x="2694111" y="2013583"/>
                </a:lnTo>
                <a:lnTo>
                  <a:pt x="2906296" y="3157341"/>
                </a:lnTo>
                <a:lnTo>
                  <a:pt x="3102312" y="2013583"/>
                </a:lnTo>
                <a:lnTo>
                  <a:pt x="3494345" y="2013583"/>
                </a:lnTo>
                <a:lnTo>
                  <a:pt x="3151261" y="3516153"/>
                </a:lnTo>
                <a:lnTo>
                  <a:pt x="2645088" y="3516153"/>
                </a:lnTo>
                <a:lnTo>
                  <a:pt x="2432903" y="2356593"/>
                </a:lnTo>
                <a:lnTo>
                  <a:pt x="2236886" y="3516153"/>
                </a:lnTo>
                <a:lnTo>
                  <a:pt x="1714397" y="3516153"/>
                </a:lnTo>
                <a:close/>
                <a:moveTo>
                  <a:pt x="6043709" y="1997656"/>
                </a:moveTo>
                <a:lnTo>
                  <a:pt x="6153557" y="2003222"/>
                </a:lnTo>
                <a:cubicBezTo>
                  <a:pt x="6263723" y="2013874"/>
                  <a:pt x="6374147" y="2038252"/>
                  <a:pt x="6484117" y="2062836"/>
                </a:cubicBezTo>
                <a:lnTo>
                  <a:pt x="6451264" y="2389383"/>
                </a:lnTo>
                <a:cubicBezTo>
                  <a:pt x="6320682" y="2324213"/>
                  <a:pt x="6189931" y="2291508"/>
                  <a:pt x="6059011" y="2291265"/>
                </a:cubicBezTo>
                <a:cubicBezTo>
                  <a:pt x="5781854" y="2291265"/>
                  <a:pt x="5585764" y="2487354"/>
                  <a:pt x="5585764" y="2765246"/>
                </a:cubicBezTo>
                <a:cubicBezTo>
                  <a:pt x="5585764" y="3059234"/>
                  <a:pt x="5798244" y="3238566"/>
                  <a:pt x="6092011" y="3238566"/>
                </a:cubicBezTo>
                <a:cubicBezTo>
                  <a:pt x="6222909" y="3238566"/>
                  <a:pt x="6353513" y="3205787"/>
                  <a:pt x="6467727" y="3157205"/>
                </a:cubicBezTo>
                <a:lnTo>
                  <a:pt x="6484117" y="3467362"/>
                </a:lnTo>
                <a:cubicBezTo>
                  <a:pt x="6369682" y="3499774"/>
                  <a:pt x="6239078" y="3532848"/>
                  <a:pt x="6043503" y="3532848"/>
                </a:cubicBezTo>
                <a:cubicBezTo>
                  <a:pt x="5634787" y="3532848"/>
                  <a:pt x="5177709" y="3336611"/>
                  <a:pt x="5177709" y="2765246"/>
                </a:cubicBezTo>
                <a:cubicBezTo>
                  <a:pt x="5177709" y="2307619"/>
                  <a:pt x="5465480" y="2063145"/>
                  <a:pt x="5865883" y="2009177"/>
                </a:cubicBezTo>
                <a:close/>
                <a:moveTo>
                  <a:pt x="7513220" y="1997645"/>
                </a:moveTo>
                <a:cubicBezTo>
                  <a:pt x="8003077" y="1997645"/>
                  <a:pt x="8264285" y="2275169"/>
                  <a:pt x="8264285" y="2765246"/>
                </a:cubicBezTo>
                <a:cubicBezTo>
                  <a:pt x="8264579" y="3238860"/>
                  <a:pt x="8003077" y="3532848"/>
                  <a:pt x="7513220" y="3532848"/>
                </a:cubicBezTo>
                <a:cubicBezTo>
                  <a:pt x="7023363" y="3532848"/>
                  <a:pt x="6761934" y="3238860"/>
                  <a:pt x="6761934" y="2765540"/>
                </a:cubicBezTo>
                <a:cubicBezTo>
                  <a:pt x="6761934" y="2275463"/>
                  <a:pt x="7023143" y="1997939"/>
                  <a:pt x="7513220" y="1997939"/>
                </a:cubicBezTo>
                <a:close/>
                <a:moveTo>
                  <a:pt x="6043503" y="1997645"/>
                </a:moveTo>
                <a:lnTo>
                  <a:pt x="6043870" y="1997645"/>
                </a:lnTo>
                <a:lnTo>
                  <a:pt x="6043709" y="1997656"/>
                </a:lnTo>
                <a:close/>
                <a:moveTo>
                  <a:pt x="653020" y="1997571"/>
                </a:moveTo>
                <a:lnTo>
                  <a:pt x="653020" y="1997644"/>
                </a:lnTo>
                <a:cubicBezTo>
                  <a:pt x="800014" y="1997644"/>
                  <a:pt x="930913" y="2013446"/>
                  <a:pt x="1045126" y="2046667"/>
                </a:cubicBezTo>
                <a:lnTo>
                  <a:pt x="1012273" y="2356456"/>
                </a:lnTo>
                <a:cubicBezTo>
                  <a:pt x="914449" y="2308021"/>
                  <a:pt x="800014" y="2291264"/>
                  <a:pt x="685873" y="2291264"/>
                </a:cubicBezTo>
                <a:cubicBezTo>
                  <a:pt x="587829" y="2291264"/>
                  <a:pt x="407982" y="2291264"/>
                  <a:pt x="407982" y="2422162"/>
                </a:cubicBezTo>
                <a:cubicBezTo>
                  <a:pt x="407982" y="2666760"/>
                  <a:pt x="1126928" y="2503597"/>
                  <a:pt x="1126928" y="3042182"/>
                </a:cubicBezTo>
                <a:cubicBezTo>
                  <a:pt x="1126928" y="3435096"/>
                  <a:pt x="800014" y="3532553"/>
                  <a:pt x="456931" y="3532553"/>
                </a:cubicBezTo>
                <a:cubicBezTo>
                  <a:pt x="326621" y="3532553"/>
                  <a:pt x="146774" y="3515943"/>
                  <a:pt x="16390" y="3467362"/>
                </a:cubicBezTo>
                <a:lnTo>
                  <a:pt x="49170" y="3140594"/>
                </a:lnTo>
                <a:cubicBezTo>
                  <a:pt x="163385" y="3189543"/>
                  <a:pt x="293767" y="3238566"/>
                  <a:pt x="456931" y="3238566"/>
                </a:cubicBezTo>
                <a:cubicBezTo>
                  <a:pt x="587829" y="3238566"/>
                  <a:pt x="702043" y="3205786"/>
                  <a:pt x="702043" y="3091572"/>
                </a:cubicBezTo>
                <a:cubicBezTo>
                  <a:pt x="702043" y="2813680"/>
                  <a:pt x="0" y="2993968"/>
                  <a:pt x="0" y="2454501"/>
                </a:cubicBezTo>
                <a:cubicBezTo>
                  <a:pt x="0" y="2095175"/>
                  <a:pt x="358959" y="1997571"/>
                  <a:pt x="653020" y="1997571"/>
                </a:cubicBezTo>
                <a:close/>
                <a:moveTo>
                  <a:pt x="10571500" y="1908566"/>
                </a:moveTo>
                <a:lnTo>
                  <a:pt x="9638971" y="2840580"/>
                </a:lnTo>
                <a:lnTo>
                  <a:pt x="9638971" y="3149782"/>
                </a:lnTo>
                <a:lnTo>
                  <a:pt x="11513729" y="3149782"/>
                </a:lnTo>
                <a:lnTo>
                  <a:pt x="11513729" y="2840580"/>
                </a:lnTo>
                <a:close/>
                <a:moveTo>
                  <a:pt x="9659109" y="467440"/>
                </a:moveTo>
                <a:lnTo>
                  <a:pt x="10571500" y="1389752"/>
                </a:lnTo>
                <a:lnTo>
                  <a:pt x="11478821" y="482727"/>
                </a:lnTo>
                <a:lnTo>
                  <a:pt x="11742969" y="741509"/>
                </a:lnTo>
                <a:lnTo>
                  <a:pt x="11006822" y="1477728"/>
                </a:lnTo>
                <a:lnTo>
                  <a:pt x="12146905" y="1479565"/>
                </a:lnTo>
                <a:lnTo>
                  <a:pt x="12146905" y="1823384"/>
                </a:lnTo>
                <a:lnTo>
                  <a:pt x="11010276" y="1823384"/>
                </a:lnTo>
                <a:lnTo>
                  <a:pt x="11882685" y="2686090"/>
                </a:lnTo>
                <a:lnTo>
                  <a:pt x="11882685" y="3518810"/>
                </a:lnTo>
                <a:lnTo>
                  <a:pt x="9270090" y="3518810"/>
                </a:lnTo>
                <a:lnTo>
                  <a:pt x="9270090" y="2686090"/>
                </a:lnTo>
                <a:lnTo>
                  <a:pt x="10142572" y="1823384"/>
                </a:lnTo>
                <a:lnTo>
                  <a:pt x="9010719" y="1823384"/>
                </a:lnTo>
                <a:lnTo>
                  <a:pt x="9010719" y="1479565"/>
                </a:lnTo>
                <a:lnTo>
                  <a:pt x="10148010" y="1479565"/>
                </a:lnTo>
                <a:lnTo>
                  <a:pt x="9399739" y="732028"/>
                </a:lnTo>
                <a:close/>
                <a:moveTo>
                  <a:pt x="10577674" y="0"/>
                </a:moveTo>
                <a:lnTo>
                  <a:pt x="10577968" y="0"/>
                </a:lnTo>
                <a:cubicBezTo>
                  <a:pt x="10782267" y="0"/>
                  <a:pt x="10947937" y="165537"/>
                  <a:pt x="10948098" y="369836"/>
                </a:cubicBezTo>
                <a:cubicBezTo>
                  <a:pt x="10948260" y="574253"/>
                  <a:pt x="10782679" y="740099"/>
                  <a:pt x="10578262" y="740260"/>
                </a:cubicBezTo>
                <a:cubicBezTo>
                  <a:pt x="10373845" y="740422"/>
                  <a:pt x="10207999" y="574841"/>
                  <a:pt x="10207838" y="370424"/>
                </a:cubicBezTo>
                <a:cubicBezTo>
                  <a:pt x="10207676" y="166007"/>
                  <a:pt x="10373257" y="161"/>
                  <a:pt x="1057767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2083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92C06E-9D3D-40BF-662C-64A3807DE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A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A346DBDA-9CC6-463E-8F3E-3EB3DDFEED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001B4918-0A25-4C43-9A13-67DC0A658A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576485DA-79AB-4BAB-A077-5D619BBAF002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2325CF0-1AB5-4455-BA18-F9E9B412151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8411" y="1440000"/>
            <a:ext cx="950118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28411" y="2159999"/>
            <a:ext cx="9503227" cy="3977275"/>
          </a:xfrm>
        </p:spPr>
        <p:txBody>
          <a:bodyPr/>
          <a:lstStyle>
            <a:lvl1pPr marL="0" indent="0">
              <a:buFont typeface="Sweco Sans" panose="00000500000000000000" pitchFamily="2" charset="0"/>
              <a:buChar char="​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01 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DE30-8BDC-4207-B7E9-72EA063685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2EB8D86A-C1EB-46A3-B294-98FA930DE3CB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5244A48B-E439-42BB-811C-88BEF0C534C6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87DD94B-A4AC-2928-BEE6-218FF1D5D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6CF5BC9-8778-0F29-27B2-2AC8DB091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. Non automatic B brigh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9DF46AE-4033-4DDF-B903-9DFF43A0ED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336A0177-6670-4110-BC0A-5D9D7E4F8BE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B0C52D22-9AF1-4D67-AEE1-A1BAB44EC21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vert="horz" lIns="540000" tIns="540000" rIns="540000" bIns="54000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" b="0" dirty="0" err="1">
                <a:solidFill>
                  <a:schemeClr val="bg2"/>
                </a:solidFill>
              </a:rPr>
              <a:t>kjlkjlkjl</a:t>
            </a:r>
            <a:endParaRPr lang="en-GB" sz="100" b="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0086" y="1440000"/>
            <a:ext cx="9499514" cy="7128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02000" y="2160000"/>
            <a:ext cx="8431200" cy="3963600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7pPr>
            <a:lvl8pPr marL="0" indent="0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8pPr>
            <a:lvl9pPr marL="0" indent="0">
              <a:lnSpc>
                <a:spcPts val="1950"/>
              </a:lnSpc>
              <a:spcBef>
                <a:spcPts val="0"/>
              </a:spcBef>
              <a:buFont typeface="Sweco Sans" panose="00000500000000000000" pitchFamily="2" charset="0"/>
              <a:buChar char="​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0086" y="2159999"/>
            <a:ext cx="1071914" cy="3977275"/>
          </a:xfrm>
        </p:spPr>
        <p:txBody>
          <a:bodyPr tIns="14400"/>
          <a:lstStyle>
            <a:lvl1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1pPr>
            <a:lvl2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2pPr>
            <a:lvl3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3pPr>
            <a:lvl4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4pPr>
            <a:lvl5pPr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5pPr>
            <a:lvl6pPr marL="0" indent="0">
              <a:lnSpc>
                <a:spcPts val="1950"/>
              </a:lnSpc>
              <a:spcAft>
                <a:spcPts val="0"/>
              </a:spcAft>
              <a:buFont typeface="Sweco Sans" panose="00000500000000000000" pitchFamily="2" charset="0"/>
              <a:buChar char="​"/>
              <a:defRPr sz="1600" b="0"/>
            </a:lvl6pPr>
            <a:lvl7pPr>
              <a:lnSpc>
                <a:spcPts val="1950"/>
              </a:lnSpc>
              <a:spcAft>
                <a:spcPts val="0"/>
              </a:spcAft>
              <a:defRPr sz="1600" b="0"/>
            </a:lvl7pPr>
            <a:lvl8pPr>
              <a:lnSpc>
                <a:spcPts val="1950"/>
              </a:lnSpc>
              <a:spcAft>
                <a:spcPts val="0"/>
              </a:spcAft>
              <a:defRPr sz="1600" b="0"/>
            </a:lvl8pPr>
            <a:lvl9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0000-0000</a:t>
            </a:r>
          </a:p>
          <a:p>
            <a:pPr lvl="1"/>
            <a:r>
              <a:rPr lang="en-GB" dirty="0"/>
              <a:t>0000-0000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79FE8-DBEF-4092-B437-58288433B1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C236CF2A-B6B8-4FF9-B333-33BDE47CF073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D9F47D30-BC51-4DB6-BB3A-9C45DD7A19D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514A76-1FA2-0620-99FB-0AFF42E0A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73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63" Type="http://schemas.openxmlformats.org/officeDocument/2006/relationships/tags" Target="../tags/tag19.xml"/><Relationship Id="rId68" Type="http://schemas.openxmlformats.org/officeDocument/2006/relationships/tags" Target="../tags/tag24.xml"/><Relationship Id="rId84" Type="http://schemas.openxmlformats.org/officeDocument/2006/relationships/tags" Target="../tags/tag40.xml"/><Relationship Id="rId89" Type="http://schemas.openxmlformats.org/officeDocument/2006/relationships/tags" Target="../tags/tag45.xml"/><Relationship Id="rId112" Type="http://schemas.openxmlformats.org/officeDocument/2006/relationships/tags" Target="../tags/tag68.xml"/><Relationship Id="rId133" Type="http://schemas.openxmlformats.org/officeDocument/2006/relationships/tags" Target="../tags/tag89.xml"/><Relationship Id="rId138" Type="http://schemas.openxmlformats.org/officeDocument/2006/relationships/tags" Target="../tags/tag94.xml"/><Relationship Id="rId154" Type="http://schemas.openxmlformats.org/officeDocument/2006/relationships/tags" Target="../tags/tag110.xml"/><Relationship Id="rId159" Type="http://schemas.openxmlformats.org/officeDocument/2006/relationships/tags" Target="../tags/tag115.xml"/><Relationship Id="rId170" Type="http://schemas.openxmlformats.org/officeDocument/2006/relationships/image" Target="../media/image2.svg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63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tags" Target="../tags/tag9.xml"/><Relationship Id="rId58" Type="http://schemas.openxmlformats.org/officeDocument/2006/relationships/tags" Target="../tags/tag14.xml"/><Relationship Id="rId74" Type="http://schemas.openxmlformats.org/officeDocument/2006/relationships/tags" Target="../tags/tag30.xml"/><Relationship Id="rId79" Type="http://schemas.openxmlformats.org/officeDocument/2006/relationships/tags" Target="../tags/tag35.xml"/><Relationship Id="rId102" Type="http://schemas.openxmlformats.org/officeDocument/2006/relationships/tags" Target="../tags/tag58.xml"/><Relationship Id="rId123" Type="http://schemas.openxmlformats.org/officeDocument/2006/relationships/tags" Target="../tags/tag79.xml"/><Relationship Id="rId128" Type="http://schemas.openxmlformats.org/officeDocument/2006/relationships/tags" Target="../tags/tag84.xml"/><Relationship Id="rId144" Type="http://schemas.openxmlformats.org/officeDocument/2006/relationships/tags" Target="../tags/tag100.xml"/><Relationship Id="rId149" Type="http://schemas.openxmlformats.org/officeDocument/2006/relationships/tags" Target="../tags/tag105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46.xml"/><Relationship Id="rId95" Type="http://schemas.openxmlformats.org/officeDocument/2006/relationships/tags" Target="../tags/tag51.xml"/><Relationship Id="rId160" Type="http://schemas.openxmlformats.org/officeDocument/2006/relationships/tags" Target="../tags/tag116.xml"/><Relationship Id="rId165" Type="http://schemas.openxmlformats.org/officeDocument/2006/relationships/tags" Target="../tags/tag12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4.xml"/><Relationship Id="rId64" Type="http://schemas.openxmlformats.org/officeDocument/2006/relationships/tags" Target="../tags/tag20.xml"/><Relationship Id="rId69" Type="http://schemas.openxmlformats.org/officeDocument/2006/relationships/tags" Target="../tags/tag25.xml"/><Relationship Id="rId113" Type="http://schemas.openxmlformats.org/officeDocument/2006/relationships/tags" Target="../tags/tag69.xml"/><Relationship Id="rId118" Type="http://schemas.openxmlformats.org/officeDocument/2006/relationships/tags" Target="../tags/tag74.xml"/><Relationship Id="rId134" Type="http://schemas.openxmlformats.org/officeDocument/2006/relationships/tags" Target="../tags/tag90.xml"/><Relationship Id="rId139" Type="http://schemas.openxmlformats.org/officeDocument/2006/relationships/tags" Target="../tags/tag95.xml"/><Relationship Id="rId80" Type="http://schemas.openxmlformats.org/officeDocument/2006/relationships/tags" Target="../tags/tag36.xml"/><Relationship Id="rId85" Type="http://schemas.openxmlformats.org/officeDocument/2006/relationships/tags" Target="../tags/tag41.xml"/><Relationship Id="rId150" Type="http://schemas.openxmlformats.org/officeDocument/2006/relationships/tags" Target="../tags/tag106.xml"/><Relationship Id="rId155" Type="http://schemas.openxmlformats.org/officeDocument/2006/relationships/tags" Target="../tags/tag11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tags" Target="../tags/tag15.xml"/><Relationship Id="rId103" Type="http://schemas.openxmlformats.org/officeDocument/2006/relationships/tags" Target="../tags/tag59.xml"/><Relationship Id="rId108" Type="http://schemas.openxmlformats.org/officeDocument/2006/relationships/tags" Target="../tags/tag64.xml"/><Relationship Id="rId124" Type="http://schemas.openxmlformats.org/officeDocument/2006/relationships/tags" Target="../tags/tag80.xml"/><Relationship Id="rId129" Type="http://schemas.openxmlformats.org/officeDocument/2006/relationships/tags" Target="../tags/tag85.xml"/><Relationship Id="rId54" Type="http://schemas.openxmlformats.org/officeDocument/2006/relationships/tags" Target="../tags/tag10.xml"/><Relationship Id="rId70" Type="http://schemas.openxmlformats.org/officeDocument/2006/relationships/tags" Target="../tags/tag26.xml"/><Relationship Id="rId75" Type="http://schemas.openxmlformats.org/officeDocument/2006/relationships/tags" Target="../tags/tag31.xml"/><Relationship Id="rId91" Type="http://schemas.openxmlformats.org/officeDocument/2006/relationships/tags" Target="../tags/tag47.xml"/><Relationship Id="rId96" Type="http://schemas.openxmlformats.org/officeDocument/2006/relationships/tags" Target="../tags/tag52.xml"/><Relationship Id="rId140" Type="http://schemas.openxmlformats.org/officeDocument/2006/relationships/tags" Target="../tags/tag96.xml"/><Relationship Id="rId145" Type="http://schemas.openxmlformats.org/officeDocument/2006/relationships/tags" Target="../tags/tag101.xml"/><Relationship Id="rId161" Type="http://schemas.openxmlformats.org/officeDocument/2006/relationships/tags" Target="../tags/tag117.xml"/><Relationship Id="rId166" Type="http://schemas.openxmlformats.org/officeDocument/2006/relationships/tags" Target="../tags/tag1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5.xml"/><Relationship Id="rId57" Type="http://schemas.openxmlformats.org/officeDocument/2006/relationships/tags" Target="../tags/tag13.xml"/><Relationship Id="rId106" Type="http://schemas.openxmlformats.org/officeDocument/2006/relationships/tags" Target="../tags/tag62.xml"/><Relationship Id="rId114" Type="http://schemas.openxmlformats.org/officeDocument/2006/relationships/tags" Target="../tags/tag70.xml"/><Relationship Id="rId119" Type="http://schemas.openxmlformats.org/officeDocument/2006/relationships/tags" Target="../tags/tag75.xml"/><Relationship Id="rId127" Type="http://schemas.openxmlformats.org/officeDocument/2006/relationships/tags" Target="../tags/tag8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8.xml"/><Relationship Id="rId60" Type="http://schemas.openxmlformats.org/officeDocument/2006/relationships/tags" Target="../tags/tag16.xml"/><Relationship Id="rId65" Type="http://schemas.openxmlformats.org/officeDocument/2006/relationships/tags" Target="../tags/tag21.xml"/><Relationship Id="rId73" Type="http://schemas.openxmlformats.org/officeDocument/2006/relationships/tags" Target="../tags/tag29.xml"/><Relationship Id="rId78" Type="http://schemas.openxmlformats.org/officeDocument/2006/relationships/tags" Target="../tags/tag34.xml"/><Relationship Id="rId81" Type="http://schemas.openxmlformats.org/officeDocument/2006/relationships/tags" Target="../tags/tag37.xml"/><Relationship Id="rId86" Type="http://schemas.openxmlformats.org/officeDocument/2006/relationships/tags" Target="../tags/tag42.xml"/><Relationship Id="rId94" Type="http://schemas.openxmlformats.org/officeDocument/2006/relationships/tags" Target="../tags/tag50.xml"/><Relationship Id="rId99" Type="http://schemas.openxmlformats.org/officeDocument/2006/relationships/tags" Target="../tags/tag55.xml"/><Relationship Id="rId101" Type="http://schemas.openxmlformats.org/officeDocument/2006/relationships/tags" Target="../tags/tag57.xml"/><Relationship Id="rId122" Type="http://schemas.openxmlformats.org/officeDocument/2006/relationships/tags" Target="../tags/tag78.xml"/><Relationship Id="rId130" Type="http://schemas.openxmlformats.org/officeDocument/2006/relationships/tags" Target="../tags/tag86.xml"/><Relationship Id="rId135" Type="http://schemas.openxmlformats.org/officeDocument/2006/relationships/tags" Target="../tags/tag91.xml"/><Relationship Id="rId143" Type="http://schemas.openxmlformats.org/officeDocument/2006/relationships/tags" Target="../tags/tag99.xml"/><Relationship Id="rId148" Type="http://schemas.openxmlformats.org/officeDocument/2006/relationships/tags" Target="../tags/tag104.xml"/><Relationship Id="rId151" Type="http://schemas.openxmlformats.org/officeDocument/2006/relationships/tags" Target="../tags/tag107.xml"/><Relationship Id="rId156" Type="http://schemas.openxmlformats.org/officeDocument/2006/relationships/tags" Target="../tags/tag112.xml"/><Relationship Id="rId164" Type="http://schemas.openxmlformats.org/officeDocument/2006/relationships/tags" Target="../tags/tag120.xml"/><Relationship Id="rId16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ags" Target="../tags/tag65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6.xml"/><Relationship Id="rId55" Type="http://schemas.openxmlformats.org/officeDocument/2006/relationships/tags" Target="../tags/tag11.xml"/><Relationship Id="rId76" Type="http://schemas.openxmlformats.org/officeDocument/2006/relationships/tags" Target="../tags/tag32.xml"/><Relationship Id="rId97" Type="http://schemas.openxmlformats.org/officeDocument/2006/relationships/tags" Target="../tags/tag53.xml"/><Relationship Id="rId104" Type="http://schemas.openxmlformats.org/officeDocument/2006/relationships/tags" Target="../tags/tag60.xml"/><Relationship Id="rId120" Type="http://schemas.openxmlformats.org/officeDocument/2006/relationships/tags" Target="../tags/tag76.xml"/><Relationship Id="rId125" Type="http://schemas.openxmlformats.org/officeDocument/2006/relationships/tags" Target="../tags/tag81.xml"/><Relationship Id="rId141" Type="http://schemas.openxmlformats.org/officeDocument/2006/relationships/tags" Target="../tags/tag97.xml"/><Relationship Id="rId146" Type="http://schemas.openxmlformats.org/officeDocument/2006/relationships/tags" Target="../tags/tag102.xml"/><Relationship Id="rId167" Type="http://schemas.openxmlformats.org/officeDocument/2006/relationships/tags" Target="../tags/tag123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7.xml"/><Relationship Id="rId92" Type="http://schemas.openxmlformats.org/officeDocument/2006/relationships/tags" Target="../tags/tag48.xml"/><Relationship Id="rId162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66" Type="http://schemas.openxmlformats.org/officeDocument/2006/relationships/tags" Target="../tags/tag22.xml"/><Relationship Id="rId87" Type="http://schemas.openxmlformats.org/officeDocument/2006/relationships/tags" Target="../tags/tag43.xml"/><Relationship Id="rId110" Type="http://schemas.openxmlformats.org/officeDocument/2006/relationships/tags" Target="../tags/tag66.xml"/><Relationship Id="rId115" Type="http://schemas.openxmlformats.org/officeDocument/2006/relationships/tags" Target="../tags/tag71.xml"/><Relationship Id="rId131" Type="http://schemas.openxmlformats.org/officeDocument/2006/relationships/tags" Target="../tags/tag87.xml"/><Relationship Id="rId136" Type="http://schemas.openxmlformats.org/officeDocument/2006/relationships/tags" Target="../tags/tag92.xml"/><Relationship Id="rId157" Type="http://schemas.openxmlformats.org/officeDocument/2006/relationships/tags" Target="../tags/tag113.xml"/><Relationship Id="rId61" Type="http://schemas.openxmlformats.org/officeDocument/2006/relationships/tags" Target="../tags/tag17.xml"/><Relationship Id="rId82" Type="http://schemas.openxmlformats.org/officeDocument/2006/relationships/tags" Target="../tags/tag38.xml"/><Relationship Id="rId152" Type="http://schemas.openxmlformats.org/officeDocument/2006/relationships/tags" Target="../tags/tag1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tags" Target="../tags/tag12.xml"/><Relationship Id="rId77" Type="http://schemas.openxmlformats.org/officeDocument/2006/relationships/tags" Target="../tags/tag33.xml"/><Relationship Id="rId100" Type="http://schemas.openxmlformats.org/officeDocument/2006/relationships/tags" Target="../tags/tag56.xml"/><Relationship Id="rId105" Type="http://schemas.openxmlformats.org/officeDocument/2006/relationships/tags" Target="../tags/tag61.xml"/><Relationship Id="rId126" Type="http://schemas.openxmlformats.org/officeDocument/2006/relationships/tags" Target="../tags/tag82.xml"/><Relationship Id="rId147" Type="http://schemas.openxmlformats.org/officeDocument/2006/relationships/tags" Target="../tags/tag103.xml"/><Relationship Id="rId168" Type="http://schemas.openxmlformats.org/officeDocument/2006/relationships/tags" Target="../tags/tag12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7.xml"/><Relationship Id="rId72" Type="http://schemas.openxmlformats.org/officeDocument/2006/relationships/tags" Target="../tags/tag28.xml"/><Relationship Id="rId93" Type="http://schemas.openxmlformats.org/officeDocument/2006/relationships/tags" Target="../tags/tag49.xml"/><Relationship Id="rId98" Type="http://schemas.openxmlformats.org/officeDocument/2006/relationships/tags" Target="../tags/tag54.xml"/><Relationship Id="rId121" Type="http://schemas.openxmlformats.org/officeDocument/2006/relationships/tags" Target="../tags/tag77.xml"/><Relationship Id="rId142" Type="http://schemas.openxmlformats.org/officeDocument/2006/relationships/tags" Target="../tags/tag98.xml"/><Relationship Id="rId163" Type="http://schemas.openxmlformats.org/officeDocument/2006/relationships/tags" Target="../tags/tag11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2.xml"/><Relationship Id="rId67" Type="http://schemas.openxmlformats.org/officeDocument/2006/relationships/tags" Target="../tags/tag23.xml"/><Relationship Id="rId116" Type="http://schemas.openxmlformats.org/officeDocument/2006/relationships/tags" Target="../tags/tag72.xml"/><Relationship Id="rId137" Type="http://schemas.openxmlformats.org/officeDocument/2006/relationships/tags" Target="../tags/tag93.xml"/><Relationship Id="rId158" Type="http://schemas.openxmlformats.org/officeDocument/2006/relationships/tags" Target="../tags/tag11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tags" Target="../tags/tag18.xml"/><Relationship Id="rId83" Type="http://schemas.openxmlformats.org/officeDocument/2006/relationships/tags" Target="../tags/tag39.xml"/><Relationship Id="rId88" Type="http://schemas.openxmlformats.org/officeDocument/2006/relationships/tags" Target="../tags/tag44.xml"/><Relationship Id="rId111" Type="http://schemas.openxmlformats.org/officeDocument/2006/relationships/tags" Target="../tags/tag67.xml"/><Relationship Id="rId132" Type="http://schemas.openxmlformats.org/officeDocument/2006/relationships/tags" Target="../tags/tag88.xml"/><Relationship Id="rId153" Type="http://schemas.openxmlformats.org/officeDocument/2006/relationships/tags" Target="../tags/tag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note [Placeholder]" hidden="1">
            <a:extLst>
              <a:ext uri="{FF2B5EF4-FFF2-40B4-BE49-F238E27FC236}">
                <a16:creationId xmlns:a16="http://schemas.microsoft.com/office/drawing/2014/main" id="{62F07873-52CC-4B57-B4B5-3F92F6166E62}"/>
              </a:ext>
            </a:extLst>
          </p:cNvPr>
          <p:cNvSpPr>
            <a:spLocks/>
          </p:cNvSpPr>
          <p:nvPr userDrawn="1"/>
        </p:nvSpPr>
        <p:spPr>
          <a:xfrm>
            <a:off x="358775" y="5958000"/>
            <a:ext cx="11472862" cy="18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en-GB" sz="700" dirty="0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sp>
        <p:nvSpPr>
          <p:cNvPr id="11" name="Content [Comment]" hidden="1">
            <a:extLst>
              <a:ext uri="{FF2B5EF4-FFF2-40B4-BE49-F238E27FC236}">
                <a16:creationId xmlns:a16="http://schemas.microsoft.com/office/drawing/2014/main" id="{5C30B002-3160-41FD-BBA2-063486BECB91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DEC55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>
                <a:solidFill>
                  <a:schemeClr val="tx1"/>
                </a:solidFill>
              </a:rPr>
              <a:t>&lt;initials&gt; &lt;date&gt;</a:t>
            </a:r>
            <a:r>
              <a:rPr lang="en-GB" sz="1100" dirty="0" err="1">
                <a:solidFill>
                  <a:schemeClr val="tx1"/>
                </a:solidFill>
              </a:rPr>
              <a:t>yyyy</a:t>
            </a:r>
            <a:r>
              <a:rPr lang="en-GB" sz="1100" dirty="0">
                <a:solidFill>
                  <a:schemeClr val="tx1"/>
                </a:solidFill>
              </a:rPr>
              <a:t>-MM-dd </a:t>
            </a:r>
            <a:r>
              <a:rPr lang="en-GB" sz="1100" dirty="0" err="1">
                <a:solidFill>
                  <a:schemeClr val="tx1"/>
                </a:solidFill>
              </a:rPr>
              <a:t>hh:mm</a:t>
            </a:r>
            <a:r>
              <a:rPr lang="en-GB" sz="1100" dirty="0">
                <a:solidFill>
                  <a:schemeClr val="tx1"/>
                </a:solidFill>
              </a:rPr>
              <a:t>&lt;/date&gt;:</a:t>
            </a:r>
          </a:p>
        </p:txBody>
      </p:sp>
      <p:sp>
        <p:nvSpPr>
          <p:cNvPr id="12" name="Formatting [Comment]" hidden="1">
            <a:extLst>
              <a:ext uri="{FF2B5EF4-FFF2-40B4-BE49-F238E27FC236}">
                <a16:creationId xmlns:a16="http://schemas.microsoft.com/office/drawing/2014/main" id="{B47DAC1A-E109-498B-83E1-4B9D313B7F04}"/>
              </a:ext>
            </a:extLst>
          </p:cNvPr>
          <p:cNvSpPr/>
          <p:nvPr userDrawn="1"/>
        </p:nvSpPr>
        <p:spPr>
          <a:xfrm>
            <a:off x="12281979" y="116541"/>
            <a:ext cx="2259105" cy="914400"/>
          </a:xfrm>
          <a:prstGeom prst="wedgeRectCallout">
            <a:avLst/>
          </a:prstGeom>
          <a:solidFill>
            <a:srgbClr val="A487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dirty="0">
                <a:solidFill>
                  <a:schemeClr val="bg1"/>
                </a:solidFill>
              </a:rPr>
              <a:t>&lt;initials&gt; &lt;date&gt;</a:t>
            </a:r>
            <a:r>
              <a:rPr lang="en-GB" sz="1000" dirty="0" err="1">
                <a:solidFill>
                  <a:schemeClr val="bg1"/>
                </a:solidFill>
              </a:rPr>
              <a:t>yyyy</a:t>
            </a:r>
            <a:r>
              <a:rPr lang="en-GB" sz="1000" dirty="0">
                <a:solidFill>
                  <a:schemeClr val="bg1"/>
                </a:solidFill>
              </a:rPr>
              <a:t>-MM-dd </a:t>
            </a:r>
            <a:r>
              <a:rPr lang="en-GB" sz="1000" dirty="0" err="1">
                <a:solidFill>
                  <a:schemeClr val="bg1"/>
                </a:solidFill>
              </a:rPr>
              <a:t>hh:mm</a:t>
            </a:r>
            <a:r>
              <a:rPr lang="en-GB" sz="1000" dirty="0">
                <a:solidFill>
                  <a:schemeClr val="bg1"/>
                </a:solidFill>
              </a:rPr>
              <a:t>&lt;/date&gt;:</a:t>
            </a:r>
          </a:p>
        </p:txBody>
      </p:sp>
      <p:sp>
        <p:nvSpPr>
          <p:cNvPr id="13" name="Dummy [Sticker]" hidden="1">
            <a:extLst>
              <a:ext uri="{FF2B5EF4-FFF2-40B4-BE49-F238E27FC236}">
                <a16:creationId xmlns:a16="http://schemas.microsoft.com/office/drawing/2014/main" id="{7CC062C0-16BC-4514-8591-C54E15BA4DF3}"/>
              </a:ext>
            </a:extLst>
          </p:cNvPr>
          <p:cNvSpPr/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Dummy data</a:t>
            </a:r>
          </a:p>
        </p:txBody>
      </p:sp>
      <p:sp>
        <p:nvSpPr>
          <p:cNvPr id="14" name="Update [Sticker]" hidden="1">
            <a:extLst>
              <a:ext uri="{FF2B5EF4-FFF2-40B4-BE49-F238E27FC236}">
                <a16:creationId xmlns:a16="http://schemas.microsoft.com/office/drawing/2014/main" id="{E530F465-E645-45F2-9757-DC008F23C99A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Update data</a:t>
            </a:r>
          </a:p>
        </p:txBody>
      </p:sp>
      <p:sp>
        <p:nvSpPr>
          <p:cNvPr id="15" name="Responsible [Sticker]" hidden="1">
            <a:extLst>
              <a:ext uri="{FF2B5EF4-FFF2-40B4-BE49-F238E27FC236}">
                <a16:creationId xmlns:a16="http://schemas.microsoft.com/office/drawing/2014/main" id="{59F78F85-1B25-4CEA-8F39-3A8B73244B0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Responsible:</a:t>
            </a:r>
          </a:p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Final [Sticker]" hidden="1">
            <a:extLst>
              <a:ext uri="{FF2B5EF4-FFF2-40B4-BE49-F238E27FC236}">
                <a16:creationId xmlns:a16="http://schemas.microsoft.com/office/drawing/2014/main" id="{10AE8B98-2936-4FB4-B983-1C6B7A7E52F2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Final</a:t>
            </a:r>
          </a:p>
        </p:txBody>
      </p:sp>
      <p:sp>
        <p:nvSpPr>
          <p:cNvPr id="17" name="Draft [Sticker]" hidden="1">
            <a:extLst>
              <a:ext uri="{FF2B5EF4-FFF2-40B4-BE49-F238E27FC236}">
                <a16:creationId xmlns:a16="http://schemas.microsoft.com/office/drawing/2014/main" id="{691B5B2B-D5F3-4F01-8EB5-F9609D139DAF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Draft</a:t>
            </a:r>
          </a:p>
        </p:txBody>
      </p:sp>
      <p:sp>
        <p:nvSpPr>
          <p:cNvPr id="18" name="Discussion [Sticker]" hidden="1">
            <a:extLst>
              <a:ext uri="{FF2B5EF4-FFF2-40B4-BE49-F238E27FC236}">
                <a16:creationId xmlns:a16="http://schemas.microsoft.com/office/drawing/2014/main" id="{6AD357DF-9084-420D-BD7C-48E846E6C8B1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For discussion</a:t>
            </a:r>
          </a:p>
        </p:txBody>
      </p:sp>
      <p:sp>
        <p:nvSpPr>
          <p:cNvPr id="19" name="Internal [Sticker]" hidden="1">
            <a:extLst>
              <a:ext uri="{FF2B5EF4-FFF2-40B4-BE49-F238E27FC236}">
                <a16:creationId xmlns:a16="http://schemas.microsoft.com/office/drawing/2014/main" id="{F7E3B5BF-16A7-4055-BBC9-5AFA3D8042A9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Internal use only</a:t>
            </a:r>
          </a:p>
        </p:txBody>
      </p:sp>
      <p:sp>
        <p:nvSpPr>
          <p:cNvPr id="20" name="Backup [Sticker]" hidden="1">
            <a:extLst>
              <a:ext uri="{FF2B5EF4-FFF2-40B4-BE49-F238E27FC236}">
                <a16:creationId xmlns:a16="http://schemas.microsoft.com/office/drawing/2014/main" id="{C88C52D1-A70D-43F2-AE36-7354BBC6612E}"/>
              </a:ext>
            </a:extLst>
          </p:cNvPr>
          <p:cNvSpPr>
            <a:spLocks/>
          </p:cNvSpPr>
          <p:nvPr userDrawn="1"/>
        </p:nvSpPr>
        <p:spPr>
          <a:xfrm>
            <a:off x="5289551" y="6318000"/>
            <a:ext cx="1612900" cy="18048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Backup</a:t>
            </a:r>
          </a:p>
        </p:txBody>
      </p:sp>
      <p:grpSp>
        <p:nvGrpSpPr>
          <p:cNvPr id="270" name="Harvey 3" hidden="1">
            <a:extLst>
              <a:ext uri="{FF2B5EF4-FFF2-40B4-BE49-F238E27FC236}">
                <a16:creationId xmlns:a16="http://schemas.microsoft.com/office/drawing/2014/main" id="{B3AE826A-9697-450B-A8B3-040196C38FB9}"/>
              </a:ext>
            </a:extLst>
          </p:cNvPr>
          <p:cNvGrpSpPr>
            <a:grpSpLocks/>
          </p:cNvGrpSpPr>
          <p:nvPr userDrawn="1">
            <p:custDataLst>
              <p:tags r:id="rId46"/>
            </p:custDataLst>
          </p:nvPr>
        </p:nvGrpSpPr>
        <p:grpSpPr>
          <a:xfrm>
            <a:off x="4916698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1" name="Harvey 0/3 [0]" hidden="1">
              <a:extLst>
                <a:ext uri="{FF2B5EF4-FFF2-40B4-BE49-F238E27FC236}">
                  <a16:creationId xmlns:a16="http://schemas.microsoft.com/office/drawing/2014/main" id="{109D25FB-44C0-463A-88E9-7E8FAC87F4BA}"/>
                </a:ext>
              </a:extLst>
            </p:cNvPr>
            <p:cNvSpPr>
              <a:spLocks noChangeAspect="1"/>
            </p:cNvSpPr>
            <p:nvPr>
              <p:custDataLst>
                <p:tags r:id="rId16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2" name="Harvey 1/3 [1]">
              <a:extLst>
                <a:ext uri="{FF2B5EF4-FFF2-40B4-BE49-F238E27FC236}">
                  <a16:creationId xmlns:a16="http://schemas.microsoft.com/office/drawing/2014/main" id="{46BB2B3E-8845-495B-BF82-C241590A1963}"/>
                </a:ext>
              </a:extLst>
            </p:cNvPr>
            <p:cNvSpPr>
              <a:spLocks noChangeAspect="1"/>
            </p:cNvSpPr>
            <p:nvPr>
              <p:custDataLst>
                <p:tags r:id="rId16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3" name="Harvey 2/3 [2]" hidden="1">
              <a:extLst>
                <a:ext uri="{FF2B5EF4-FFF2-40B4-BE49-F238E27FC236}">
                  <a16:creationId xmlns:a16="http://schemas.microsoft.com/office/drawing/2014/main" id="{4D8859F0-94E7-4A0E-9D1F-62955B83BD41}"/>
                </a:ext>
              </a:extLst>
            </p:cNvPr>
            <p:cNvSpPr>
              <a:spLocks noChangeAspect="1"/>
            </p:cNvSpPr>
            <p:nvPr>
              <p:custDataLst>
                <p:tags r:id="rId16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4" name="Harvey 3/3 [3]" hidden="1">
              <a:extLst>
                <a:ext uri="{FF2B5EF4-FFF2-40B4-BE49-F238E27FC236}">
                  <a16:creationId xmlns:a16="http://schemas.microsoft.com/office/drawing/2014/main" id="{A5C2CF57-4315-4E45-BD15-44DDF926238E}"/>
                </a:ext>
              </a:extLst>
            </p:cNvPr>
            <p:cNvSpPr>
              <a:spLocks noChangeAspect="1"/>
            </p:cNvSpPr>
            <p:nvPr>
              <p:custDataLst>
                <p:tags r:id="rId16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Harvey 4" hidden="1">
            <a:extLst>
              <a:ext uri="{FF2B5EF4-FFF2-40B4-BE49-F238E27FC236}">
                <a16:creationId xmlns:a16="http://schemas.microsoft.com/office/drawing/2014/main" id="{B780F265-C100-4958-B75E-5B7BAA574BC4}"/>
              </a:ext>
            </a:extLst>
          </p:cNvPr>
          <p:cNvGrpSpPr>
            <a:grpSpLocks/>
          </p:cNvGrpSpPr>
          <p:nvPr userDrawn="1">
            <p:custDataLst>
              <p:tags r:id="rId47"/>
            </p:custDataLst>
          </p:nvPr>
        </p:nvGrpSpPr>
        <p:grpSpPr>
          <a:xfrm>
            <a:off x="5569306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76" name="Harvey 0/4 [0]" hidden="1">
              <a:extLst>
                <a:ext uri="{FF2B5EF4-FFF2-40B4-BE49-F238E27FC236}">
                  <a16:creationId xmlns:a16="http://schemas.microsoft.com/office/drawing/2014/main" id="{AD2594FE-C039-4813-978E-6B32559CDB3B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7" name="Harvey 1/4 [1]">
              <a:extLst>
                <a:ext uri="{FF2B5EF4-FFF2-40B4-BE49-F238E27FC236}">
                  <a16:creationId xmlns:a16="http://schemas.microsoft.com/office/drawing/2014/main" id="{9EC81581-8C32-403E-B6F9-E5589B2DA3F0}"/>
                </a:ext>
              </a:extLst>
            </p:cNvPr>
            <p:cNvSpPr>
              <a:spLocks noChangeAspect="1"/>
            </p:cNvSpPr>
            <p:nvPr>
              <p:custDataLst>
                <p:tags r:id="rId16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8" name="Harvey 2/4 [2]" hidden="1">
              <a:extLst>
                <a:ext uri="{FF2B5EF4-FFF2-40B4-BE49-F238E27FC236}">
                  <a16:creationId xmlns:a16="http://schemas.microsoft.com/office/drawing/2014/main" id="{8A201747-8E52-4C96-BF2A-3ED53787B228}"/>
                </a:ext>
              </a:extLst>
            </p:cNvPr>
            <p:cNvSpPr>
              <a:spLocks noChangeAspect="1"/>
            </p:cNvSpPr>
            <p:nvPr>
              <p:custDataLst>
                <p:tags r:id="rId16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9" name="Harvey 3/4 [3]" hidden="1">
              <a:extLst>
                <a:ext uri="{FF2B5EF4-FFF2-40B4-BE49-F238E27FC236}">
                  <a16:creationId xmlns:a16="http://schemas.microsoft.com/office/drawing/2014/main" id="{958B42D3-C0EE-4429-AFCB-4AEF309FBDA6}"/>
                </a:ext>
              </a:extLst>
            </p:cNvPr>
            <p:cNvSpPr>
              <a:spLocks noChangeAspect="1"/>
            </p:cNvSpPr>
            <p:nvPr>
              <p:custDataLst>
                <p:tags r:id="rId16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0" name="Harvey 4/4 [4]" hidden="1">
              <a:extLst>
                <a:ext uri="{FF2B5EF4-FFF2-40B4-BE49-F238E27FC236}">
                  <a16:creationId xmlns:a16="http://schemas.microsoft.com/office/drawing/2014/main" id="{A3742514-7044-49A6-81B2-EB6EE5108100}"/>
                </a:ext>
              </a:extLst>
            </p:cNvPr>
            <p:cNvSpPr>
              <a:spLocks noChangeAspect="1"/>
            </p:cNvSpPr>
            <p:nvPr>
              <p:custDataLst>
                <p:tags r:id="rId16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Harvey 8" hidden="1">
            <a:extLst>
              <a:ext uri="{FF2B5EF4-FFF2-40B4-BE49-F238E27FC236}">
                <a16:creationId xmlns:a16="http://schemas.microsoft.com/office/drawing/2014/main" id="{3E0ABEEA-F0E5-48BE-9956-E8FAD6237A90}"/>
              </a:ext>
            </a:extLst>
          </p:cNvPr>
          <p:cNvGrpSpPr>
            <a:grpSpLocks/>
          </p:cNvGrpSpPr>
          <p:nvPr userDrawn="1">
            <p:custDataLst>
              <p:tags r:id="rId48"/>
            </p:custDataLst>
          </p:nvPr>
        </p:nvGrpSpPr>
        <p:grpSpPr>
          <a:xfrm>
            <a:off x="6221914" y="3282696"/>
            <a:ext cx="292608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282" name="Harvey 0/8 [0]" hidden="1">
              <a:extLst>
                <a:ext uri="{FF2B5EF4-FFF2-40B4-BE49-F238E27FC236}">
                  <a16:creationId xmlns:a16="http://schemas.microsoft.com/office/drawing/2014/main" id="{248A8E4B-F4A7-43B3-8561-3367758DD14F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3" name="Harvey 1/8 [1]">
              <a:extLst>
                <a:ext uri="{FF2B5EF4-FFF2-40B4-BE49-F238E27FC236}">
                  <a16:creationId xmlns:a16="http://schemas.microsoft.com/office/drawing/2014/main" id="{21E174CD-E790-4F8E-B465-F4CAE9D73915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4" name="Harvey 2/8 [2]" hidden="1">
              <a:extLst>
                <a:ext uri="{FF2B5EF4-FFF2-40B4-BE49-F238E27FC236}">
                  <a16:creationId xmlns:a16="http://schemas.microsoft.com/office/drawing/2014/main" id="{C209F662-0850-47DB-9607-86173ABEA448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5" name="Harvey 3/8 [3]" hidden="1">
              <a:extLst>
                <a:ext uri="{FF2B5EF4-FFF2-40B4-BE49-F238E27FC236}">
                  <a16:creationId xmlns:a16="http://schemas.microsoft.com/office/drawing/2014/main" id="{2E3DB032-024B-485E-9712-0A1BB994D8F8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6" name="Harvey 4/8 [4]" hidden="1">
              <a:extLst>
                <a:ext uri="{FF2B5EF4-FFF2-40B4-BE49-F238E27FC236}">
                  <a16:creationId xmlns:a16="http://schemas.microsoft.com/office/drawing/2014/main" id="{A2921D3F-FE1B-44A0-8506-C5DFDE6C4670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7" name="Harvey 5/8 [5]" hidden="1">
              <a:extLst>
                <a:ext uri="{FF2B5EF4-FFF2-40B4-BE49-F238E27FC236}">
                  <a16:creationId xmlns:a16="http://schemas.microsoft.com/office/drawing/2014/main" id="{BD9D5E7B-CF87-40CE-97B7-BABCB57B3CFB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8" name="Harvey 6/8 [6]" hidden="1">
              <a:extLst>
                <a:ext uri="{FF2B5EF4-FFF2-40B4-BE49-F238E27FC236}">
                  <a16:creationId xmlns:a16="http://schemas.microsoft.com/office/drawing/2014/main" id="{E19471E6-D66D-4178-AFD3-9D4C38E2EEE7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9" name="Harvey 7/8 [7]" hidden="1">
              <a:extLst>
                <a:ext uri="{FF2B5EF4-FFF2-40B4-BE49-F238E27FC236}">
                  <a16:creationId xmlns:a16="http://schemas.microsoft.com/office/drawing/2014/main" id="{B95C4A5D-2087-4701-BD43-1F4EDE27F8BF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0" name="Harvey 8/8 [8]" hidden="1">
              <a:extLst>
                <a:ext uri="{FF2B5EF4-FFF2-40B4-BE49-F238E27FC236}">
                  <a16:creationId xmlns:a16="http://schemas.microsoft.com/office/drawing/2014/main" id="{803CE55B-B90E-468E-A52E-9DA97207E5EB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Harvey 100" hidden="1">
            <a:extLst>
              <a:ext uri="{FF2B5EF4-FFF2-40B4-BE49-F238E27FC236}">
                <a16:creationId xmlns:a16="http://schemas.microsoft.com/office/drawing/2014/main" id="{D430720D-79C8-4B98-9118-964BFE7C3616}"/>
              </a:ext>
            </a:extLst>
          </p:cNvPr>
          <p:cNvGrpSpPr/>
          <p:nvPr userDrawn="1">
            <p:custDataLst>
              <p:tags r:id="rId49"/>
            </p:custDataLst>
          </p:nvPr>
        </p:nvGrpSpPr>
        <p:grpSpPr>
          <a:xfrm>
            <a:off x="6874522" y="3282696"/>
            <a:ext cx="292608" cy="292608"/>
            <a:chOff x="4334905" y="3282696"/>
            <a:chExt cx="292608" cy="292608"/>
          </a:xfrm>
        </p:grpSpPr>
        <p:sp>
          <p:nvSpPr>
            <p:cNvPr id="292" name="Harvey 0/100 [0]" hidden="1">
              <a:extLst>
                <a:ext uri="{FF2B5EF4-FFF2-40B4-BE49-F238E27FC236}">
                  <a16:creationId xmlns:a16="http://schemas.microsoft.com/office/drawing/2014/main" id="{F52A2CB1-ED2B-43AC-8EF5-5241022E8365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Harvey 1/100 [1]">
              <a:extLst>
                <a:ext uri="{FF2B5EF4-FFF2-40B4-BE49-F238E27FC236}">
                  <a16:creationId xmlns:a16="http://schemas.microsoft.com/office/drawing/2014/main" id="{71310D83-586A-4DB3-930A-4A7EC5B215EB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Harvey 2/100 [2]" hidden="1">
              <a:extLst>
                <a:ext uri="{FF2B5EF4-FFF2-40B4-BE49-F238E27FC236}">
                  <a16:creationId xmlns:a16="http://schemas.microsoft.com/office/drawing/2014/main" id="{3A139F5D-C9FA-47EC-B7FD-A50469BF408E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Harvey 3/100 [3]" hidden="1">
              <a:extLst>
                <a:ext uri="{FF2B5EF4-FFF2-40B4-BE49-F238E27FC236}">
                  <a16:creationId xmlns:a16="http://schemas.microsoft.com/office/drawing/2014/main" id="{53504485-C183-40EA-AC1F-1645A563F33D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Harvey 4/100 [4]" hidden="1">
              <a:extLst>
                <a:ext uri="{FF2B5EF4-FFF2-40B4-BE49-F238E27FC236}">
                  <a16:creationId xmlns:a16="http://schemas.microsoft.com/office/drawing/2014/main" id="{96818FD6-37BF-4AC4-A800-E56264461BBC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Harvey 5/100 [5]" hidden="1">
              <a:extLst>
                <a:ext uri="{FF2B5EF4-FFF2-40B4-BE49-F238E27FC236}">
                  <a16:creationId xmlns:a16="http://schemas.microsoft.com/office/drawing/2014/main" id="{9A5F8584-1A59-48AD-B7A0-C404F0B8FF7F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Harvey 6/100 [6]" hidden="1">
              <a:extLst>
                <a:ext uri="{FF2B5EF4-FFF2-40B4-BE49-F238E27FC236}">
                  <a16:creationId xmlns:a16="http://schemas.microsoft.com/office/drawing/2014/main" id="{0AFF541A-9EF1-40D8-8B54-9ADC5F3FF2EE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Harvey 7/100 [7]" hidden="1">
              <a:extLst>
                <a:ext uri="{FF2B5EF4-FFF2-40B4-BE49-F238E27FC236}">
                  <a16:creationId xmlns:a16="http://schemas.microsoft.com/office/drawing/2014/main" id="{CC8409B4-9FD8-4DFD-B4CB-E7E9DFD540ED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Harvey 8/100 [8]" hidden="1">
              <a:extLst>
                <a:ext uri="{FF2B5EF4-FFF2-40B4-BE49-F238E27FC236}">
                  <a16:creationId xmlns:a16="http://schemas.microsoft.com/office/drawing/2014/main" id="{68FB8840-0B74-4F88-88D1-E880E4771627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Harvey 9/100 [9]" hidden="1">
              <a:extLst>
                <a:ext uri="{FF2B5EF4-FFF2-40B4-BE49-F238E27FC236}">
                  <a16:creationId xmlns:a16="http://schemas.microsoft.com/office/drawing/2014/main" id="{A144D70A-C83C-4299-9CCF-00215DBB7999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Harvey 10/100 [10]" hidden="1">
              <a:extLst>
                <a:ext uri="{FF2B5EF4-FFF2-40B4-BE49-F238E27FC236}">
                  <a16:creationId xmlns:a16="http://schemas.microsoft.com/office/drawing/2014/main" id="{E4C613DD-70AB-43BF-935B-D771D23A9AD9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Harvey 11/100 [11]" hidden="1">
              <a:extLst>
                <a:ext uri="{FF2B5EF4-FFF2-40B4-BE49-F238E27FC236}">
                  <a16:creationId xmlns:a16="http://schemas.microsoft.com/office/drawing/2014/main" id="{DB1C596B-FA04-4DC2-BE38-7AD1690A13CD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Harvey 12/100 [12]" hidden="1">
              <a:extLst>
                <a:ext uri="{FF2B5EF4-FFF2-40B4-BE49-F238E27FC236}">
                  <a16:creationId xmlns:a16="http://schemas.microsoft.com/office/drawing/2014/main" id="{0CFD3453-DAE0-4DCE-B527-581970707912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Harvey 13/100 [13]" hidden="1">
              <a:extLst>
                <a:ext uri="{FF2B5EF4-FFF2-40B4-BE49-F238E27FC236}">
                  <a16:creationId xmlns:a16="http://schemas.microsoft.com/office/drawing/2014/main" id="{F43C9B58-2494-45A5-ADF7-028C418A2783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Harvey 14/100 [14]" hidden="1">
              <a:extLst>
                <a:ext uri="{FF2B5EF4-FFF2-40B4-BE49-F238E27FC236}">
                  <a16:creationId xmlns:a16="http://schemas.microsoft.com/office/drawing/2014/main" id="{E20C5BCE-BFEA-4359-92EB-10212B9EC1B0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Harvey 15/100 [15]" hidden="1">
              <a:extLst>
                <a:ext uri="{FF2B5EF4-FFF2-40B4-BE49-F238E27FC236}">
                  <a16:creationId xmlns:a16="http://schemas.microsoft.com/office/drawing/2014/main" id="{86AD5B1D-D352-4D9D-8774-532512EBC680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Harvey 16/100 [16]" hidden="1">
              <a:extLst>
                <a:ext uri="{FF2B5EF4-FFF2-40B4-BE49-F238E27FC236}">
                  <a16:creationId xmlns:a16="http://schemas.microsoft.com/office/drawing/2014/main" id="{9E23339A-5E11-4B9F-BEEE-BD95117DA861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Harvey 17/100 [17]" hidden="1">
              <a:extLst>
                <a:ext uri="{FF2B5EF4-FFF2-40B4-BE49-F238E27FC236}">
                  <a16:creationId xmlns:a16="http://schemas.microsoft.com/office/drawing/2014/main" id="{0E6AF68F-CFA4-4554-BFD5-3DA25928B6B3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Harvey 18/100 [18]" hidden="1">
              <a:extLst>
                <a:ext uri="{FF2B5EF4-FFF2-40B4-BE49-F238E27FC236}">
                  <a16:creationId xmlns:a16="http://schemas.microsoft.com/office/drawing/2014/main" id="{88F78F98-65BE-416C-AE9B-EF3DD701EA4D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Harvey 19/100 [19]" hidden="1">
              <a:extLst>
                <a:ext uri="{FF2B5EF4-FFF2-40B4-BE49-F238E27FC236}">
                  <a16:creationId xmlns:a16="http://schemas.microsoft.com/office/drawing/2014/main" id="{E0C4F381-148F-47DC-B24C-8E932D6C4EB3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2" name="Harvey 20/100 [20]" hidden="1">
              <a:extLst>
                <a:ext uri="{FF2B5EF4-FFF2-40B4-BE49-F238E27FC236}">
                  <a16:creationId xmlns:a16="http://schemas.microsoft.com/office/drawing/2014/main" id="{F2941FD4-0479-49FA-BEDF-E39D66498263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3" name="Harvey 21/100 [21]" hidden="1">
              <a:extLst>
                <a:ext uri="{FF2B5EF4-FFF2-40B4-BE49-F238E27FC236}">
                  <a16:creationId xmlns:a16="http://schemas.microsoft.com/office/drawing/2014/main" id="{9F344EB8-321D-4630-ABF1-0D5C3EC9724C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4" name="Harvey 22/100 [22]" hidden="1">
              <a:extLst>
                <a:ext uri="{FF2B5EF4-FFF2-40B4-BE49-F238E27FC236}">
                  <a16:creationId xmlns:a16="http://schemas.microsoft.com/office/drawing/2014/main" id="{59E55378-561D-49E9-8670-BE0DBA4E6CA4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5" name="Harvey 23/100 [23]" hidden="1">
              <a:extLst>
                <a:ext uri="{FF2B5EF4-FFF2-40B4-BE49-F238E27FC236}">
                  <a16:creationId xmlns:a16="http://schemas.microsoft.com/office/drawing/2014/main" id="{4258A706-BA5D-409B-ADC6-03A95754D314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6" name="Harvey 24/100 [24]" hidden="1">
              <a:extLst>
                <a:ext uri="{FF2B5EF4-FFF2-40B4-BE49-F238E27FC236}">
                  <a16:creationId xmlns:a16="http://schemas.microsoft.com/office/drawing/2014/main" id="{F019C254-E3E6-4CEA-BA8F-66BE360F9C8B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7" name="Harvey 25/100 [25]" hidden="1">
              <a:extLst>
                <a:ext uri="{FF2B5EF4-FFF2-40B4-BE49-F238E27FC236}">
                  <a16:creationId xmlns:a16="http://schemas.microsoft.com/office/drawing/2014/main" id="{B587472B-D179-4632-BDD7-D3958C3EADC9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8" name="Harvey 26/100 [26]" hidden="1">
              <a:extLst>
                <a:ext uri="{FF2B5EF4-FFF2-40B4-BE49-F238E27FC236}">
                  <a16:creationId xmlns:a16="http://schemas.microsoft.com/office/drawing/2014/main" id="{5A24C38C-4B36-4DFC-BB36-5DBD743BAECA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9" name="Harvey 27/100 [27]" hidden="1">
              <a:extLst>
                <a:ext uri="{FF2B5EF4-FFF2-40B4-BE49-F238E27FC236}">
                  <a16:creationId xmlns:a16="http://schemas.microsoft.com/office/drawing/2014/main" id="{C23534F6-B79D-422F-B37C-143C0A2E1D00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0" name="Harvey 28/100 [28]" hidden="1">
              <a:extLst>
                <a:ext uri="{FF2B5EF4-FFF2-40B4-BE49-F238E27FC236}">
                  <a16:creationId xmlns:a16="http://schemas.microsoft.com/office/drawing/2014/main" id="{A9FBB2D6-27DC-4E12-86B0-F44AD506FA0C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1" name="Harvey 29/100 [29]" hidden="1">
              <a:extLst>
                <a:ext uri="{FF2B5EF4-FFF2-40B4-BE49-F238E27FC236}">
                  <a16:creationId xmlns:a16="http://schemas.microsoft.com/office/drawing/2014/main" id="{584E4892-4E80-4392-B942-ED5DACB17390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2" name="Harvey 30/100 [30]" hidden="1">
              <a:extLst>
                <a:ext uri="{FF2B5EF4-FFF2-40B4-BE49-F238E27FC236}">
                  <a16:creationId xmlns:a16="http://schemas.microsoft.com/office/drawing/2014/main" id="{C5EEF394-0885-4424-A3AC-EE604A44C5E1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3" name="Harvey 31/100 [31]" hidden="1">
              <a:extLst>
                <a:ext uri="{FF2B5EF4-FFF2-40B4-BE49-F238E27FC236}">
                  <a16:creationId xmlns:a16="http://schemas.microsoft.com/office/drawing/2014/main" id="{337048B8-31E8-4023-8B3C-37CDE0228C45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4" name="Harvey 32/100 [32]" hidden="1">
              <a:extLst>
                <a:ext uri="{FF2B5EF4-FFF2-40B4-BE49-F238E27FC236}">
                  <a16:creationId xmlns:a16="http://schemas.microsoft.com/office/drawing/2014/main" id="{6C56736C-9B68-4AED-B237-E93937D8CB9D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5" name="Harvey 33/100 [33]" hidden="1">
              <a:extLst>
                <a:ext uri="{FF2B5EF4-FFF2-40B4-BE49-F238E27FC236}">
                  <a16:creationId xmlns:a16="http://schemas.microsoft.com/office/drawing/2014/main" id="{EA73672D-AD5F-4BE8-B8FA-8912297E2F15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6" name="Harvey 34/100 [34]" hidden="1">
              <a:extLst>
                <a:ext uri="{FF2B5EF4-FFF2-40B4-BE49-F238E27FC236}">
                  <a16:creationId xmlns:a16="http://schemas.microsoft.com/office/drawing/2014/main" id="{A5C753B1-6CF8-46FA-B9D7-FBF2EBB7913C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7" name="Harvey 35/100 [35]" hidden="1">
              <a:extLst>
                <a:ext uri="{FF2B5EF4-FFF2-40B4-BE49-F238E27FC236}">
                  <a16:creationId xmlns:a16="http://schemas.microsoft.com/office/drawing/2014/main" id="{035A85C1-8930-419C-A10B-F097E4489609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8" name="Harvey 36/100 [36]" hidden="1">
              <a:extLst>
                <a:ext uri="{FF2B5EF4-FFF2-40B4-BE49-F238E27FC236}">
                  <a16:creationId xmlns:a16="http://schemas.microsoft.com/office/drawing/2014/main" id="{CC391E91-5413-4AC1-89D1-EE7B10CF863D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9" name="Harvey 37/100 [37]" hidden="1">
              <a:extLst>
                <a:ext uri="{FF2B5EF4-FFF2-40B4-BE49-F238E27FC236}">
                  <a16:creationId xmlns:a16="http://schemas.microsoft.com/office/drawing/2014/main" id="{710866A3-C99F-4A63-AD29-5B2A44366C29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0" name="Harvey 38/100 [38]" hidden="1">
              <a:extLst>
                <a:ext uri="{FF2B5EF4-FFF2-40B4-BE49-F238E27FC236}">
                  <a16:creationId xmlns:a16="http://schemas.microsoft.com/office/drawing/2014/main" id="{20425AAB-F872-4957-9F94-CFF01BD2BA4F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1" name="Harvey 39/100 [39]" hidden="1">
              <a:extLst>
                <a:ext uri="{FF2B5EF4-FFF2-40B4-BE49-F238E27FC236}">
                  <a16:creationId xmlns:a16="http://schemas.microsoft.com/office/drawing/2014/main" id="{7A22DAF0-2522-43BC-AD09-F13ACB98ADC0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2" name="Harvey 40/100 [40]" hidden="1">
              <a:extLst>
                <a:ext uri="{FF2B5EF4-FFF2-40B4-BE49-F238E27FC236}">
                  <a16:creationId xmlns:a16="http://schemas.microsoft.com/office/drawing/2014/main" id="{64EFE8A8-A536-47B4-958E-1913D4AF86DD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3" name="Harvey 41/100 [41]" hidden="1">
              <a:extLst>
                <a:ext uri="{FF2B5EF4-FFF2-40B4-BE49-F238E27FC236}">
                  <a16:creationId xmlns:a16="http://schemas.microsoft.com/office/drawing/2014/main" id="{130325F0-0DDF-4400-9E42-C63E80BC2C7E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4" name="Harvey 42/100 [42]" hidden="1">
              <a:extLst>
                <a:ext uri="{FF2B5EF4-FFF2-40B4-BE49-F238E27FC236}">
                  <a16:creationId xmlns:a16="http://schemas.microsoft.com/office/drawing/2014/main" id="{299F7FDA-C670-4539-A346-F50FACF65E73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5" name="Harvey 43/100 [43]" hidden="1">
              <a:extLst>
                <a:ext uri="{FF2B5EF4-FFF2-40B4-BE49-F238E27FC236}">
                  <a16:creationId xmlns:a16="http://schemas.microsoft.com/office/drawing/2014/main" id="{824E93D9-304F-4841-9276-1FE3285B0496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6" name="Harvey 44/100 [44]" hidden="1">
              <a:extLst>
                <a:ext uri="{FF2B5EF4-FFF2-40B4-BE49-F238E27FC236}">
                  <a16:creationId xmlns:a16="http://schemas.microsoft.com/office/drawing/2014/main" id="{0D908F39-65FB-40D1-A3CC-66CB11430638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7" name="Harvey 45/100 [45]" hidden="1">
              <a:extLst>
                <a:ext uri="{FF2B5EF4-FFF2-40B4-BE49-F238E27FC236}">
                  <a16:creationId xmlns:a16="http://schemas.microsoft.com/office/drawing/2014/main" id="{D43C0B51-EC73-444F-8CB6-4C2D0CEEB1AA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" name="Harvey 46/100 [46]" hidden="1">
              <a:extLst>
                <a:ext uri="{FF2B5EF4-FFF2-40B4-BE49-F238E27FC236}">
                  <a16:creationId xmlns:a16="http://schemas.microsoft.com/office/drawing/2014/main" id="{3370FC44-206C-47E5-A05F-24332CEF79AF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9" name="Harvey 47/100 [47]" hidden="1">
              <a:extLst>
                <a:ext uri="{FF2B5EF4-FFF2-40B4-BE49-F238E27FC236}">
                  <a16:creationId xmlns:a16="http://schemas.microsoft.com/office/drawing/2014/main" id="{FE4DBDB7-87A0-4806-BE06-9362E0AA9C4D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0" name="Harvey 48/100 [48]" hidden="1">
              <a:extLst>
                <a:ext uri="{FF2B5EF4-FFF2-40B4-BE49-F238E27FC236}">
                  <a16:creationId xmlns:a16="http://schemas.microsoft.com/office/drawing/2014/main" id="{152B0271-B30F-40B2-A448-28EF82B64428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1" name="Harvey 49/100 [49]" hidden="1">
              <a:extLst>
                <a:ext uri="{FF2B5EF4-FFF2-40B4-BE49-F238E27FC236}">
                  <a16:creationId xmlns:a16="http://schemas.microsoft.com/office/drawing/2014/main" id="{F2237832-E2AF-4A93-8E3C-50FF140FB22F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2" name="Harvey 50/100 [50]" hidden="1">
              <a:extLst>
                <a:ext uri="{FF2B5EF4-FFF2-40B4-BE49-F238E27FC236}">
                  <a16:creationId xmlns:a16="http://schemas.microsoft.com/office/drawing/2014/main" id="{986D2127-FE7C-48D9-8355-8FB348C6B4EE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3" name="Harvey 51/100 [51]" hidden="1">
              <a:extLst>
                <a:ext uri="{FF2B5EF4-FFF2-40B4-BE49-F238E27FC236}">
                  <a16:creationId xmlns:a16="http://schemas.microsoft.com/office/drawing/2014/main" id="{DD9F3C33-741F-4C09-BB0E-ED489D34926A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4" name="Harvey 52/100 [52]" hidden="1">
              <a:extLst>
                <a:ext uri="{FF2B5EF4-FFF2-40B4-BE49-F238E27FC236}">
                  <a16:creationId xmlns:a16="http://schemas.microsoft.com/office/drawing/2014/main" id="{278CF5F8-40DA-406F-B4F1-40CF0ADA4F3D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5" name="Harvey 53/100 [53]" hidden="1">
              <a:extLst>
                <a:ext uri="{FF2B5EF4-FFF2-40B4-BE49-F238E27FC236}">
                  <a16:creationId xmlns:a16="http://schemas.microsoft.com/office/drawing/2014/main" id="{2D607038-62DC-4C82-93D7-1DB119987C4D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6" name="Harvey 54/100 [54]" hidden="1">
              <a:extLst>
                <a:ext uri="{FF2B5EF4-FFF2-40B4-BE49-F238E27FC236}">
                  <a16:creationId xmlns:a16="http://schemas.microsoft.com/office/drawing/2014/main" id="{7AC247C0-2181-4D5F-94C8-4AD28F44AA71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7" name="Harvey 55/100 [55]" hidden="1">
              <a:extLst>
                <a:ext uri="{FF2B5EF4-FFF2-40B4-BE49-F238E27FC236}">
                  <a16:creationId xmlns:a16="http://schemas.microsoft.com/office/drawing/2014/main" id="{CCE1F252-5B96-4AE0-B4A8-743AF9401229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8" name="Harvey 56/100 [56]" hidden="1">
              <a:extLst>
                <a:ext uri="{FF2B5EF4-FFF2-40B4-BE49-F238E27FC236}">
                  <a16:creationId xmlns:a16="http://schemas.microsoft.com/office/drawing/2014/main" id="{47F9272C-BB4F-4E5C-BAFB-C49DE2920E61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9" name="Harvey 57/100 [57]" hidden="1">
              <a:extLst>
                <a:ext uri="{FF2B5EF4-FFF2-40B4-BE49-F238E27FC236}">
                  <a16:creationId xmlns:a16="http://schemas.microsoft.com/office/drawing/2014/main" id="{2CB49FC8-AE5D-4AFC-A16C-DDB1A02AA11F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0" name="Harvey 58/100 [58]" hidden="1">
              <a:extLst>
                <a:ext uri="{FF2B5EF4-FFF2-40B4-BE49-F238E27FC236}">
                  <a16:creationId xmlns:a16="http://schemas.microsoft.com/office/drawing/2014/main" id="{DC67C3DB-505E-420E-9AE9-EE016BD647D2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1" name="Harvey 59/100 [59]" hidden="1">
              <a:extLst>
                <a:ext uri="{FF2B5EF4-FFF2-40B4-BE49-F238E27FC236}">
                  <a16:creationId xmlns:a16="http://schemas.microsoft.com/office/drawing/2014/main" id="{42EAEA11-A20F-446C-81F2-55E97AB8578A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2" name="Harvey 60/100 [60]" hidden="1">
              <a:extLst>
                <a:ext uri="{FF2B5EF4-FFF2-40B4-BE49-F238E27FC236}">
                  <a16:creationId xmlns:a16="http://schemas.microsoft.com/office/drawing/2014/main" id="{963F22A2-67F5-479F-A267-00B7E589211E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3" name="Harvey 61/100 [61]" hidden="1">
              <a:extLst>
                <a:ext uri="{FF2B5EF4-FFF2-40B4-BE49-F238E27FC236}">
                  <a16:creationId xmlns:a16="http://schemas.microsoft.com/office/drawing/2014/main" id="{AE1F8010-20B1-46DF-A10B-7E9A934F43AD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4" name="Harvey 62/100 [62]" hidden="1">
              <a:extLst>
                <a:ext uri="{FF2B5EF4-FFF2-40B4-BE49-F238E27FC236}">
                  <a16:creationId xmlns:a16="http://schemas.microsoft.com/office/drawing/2014/main" id="{FA6FFA92-1294-45EA-86D9-69F7ABCD1A94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5" name="Harvey 63/100 [63]" hidden="1">
              <a:extLst>
                <a:ext uri="{FF2B5EF4-FFF2-40B4-BE49-F238E27FC236}">
                  <a16:creationId xmlns:a16="http://schemas.microsoft.com/office/drawing/2014/main" id="{11C29F4C-09F2-4212-B3B6-0966423BDA08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6" name="Harvey 64/100 [64]" hidden="1">
              <a:extLst>
                <a:ext uri="{FF2B5EF4-FFF2-40B4-BE49-F238E27FC236}">
                  <a16:creationId xmlns:a16="http://schemas.microsoft.com/office/drawing/2014/main" id="{1C35CE35-9C66-41EC-80D0-E70A65D1170A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7" name="Harvey 65/100 [65]" hidden="1">
              <a:extLst>
                <a:ext uri="{FF2B5EF4-FFF2-40B4-BE49-F238E27FC236}">
                  <a16:creationId xmlns:a16="http://schemas.microsoft.com/office/drawing/2014/main" id="{F91F3EC2-3C40-4355-93F9-84BD41E57D20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8" name="Harvey 66/100 [66]" hidden="1">
              <a:extLst>
                <a:ext uri="{FF2B5EF4-FFF2-40B4-BE49-F238E27FC236}">
                  <a16:creationId xmlns:a16="http://schemas.microsoft.com/office/drawing/2014/main" id="{FB456F64-CF4E-4FDD-B126-AA9F4DEE1EE4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9" name="Harvey 67/100 [67]" hidden="1">
              <a:extLst>
                <a:ext uri="{FF2B5EF4-FFF2-40B4-BE49-F238E27FC236}">
                  <a16:creationId xmlns:a16="http://schemas.microsoft.com/office/drawing/2014/main" id="{65DEA3F0-55FD-4C95-B1E5-5D79419AE547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0" name="Harvey 68/100 [68]" hidden="1">
              <a:extLst>
                <a:ext uri="{FF2B5EF4-FFF2-40B4-BE49-F238E27FC236}">
                  <a16:creationId xmlns:a16="http://schemas.microsoft.com/office/drawing/2014/main" id="{D25FC1F1-E279-4BAA-9F30-C1BA6C14B223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1" name="Harvey 69/100 [69]" hidden="1">
              <a:extLst>
                <a:ext uri="{FF2B5EF4-FFF2-40B4-BE49-F238E27FC236}">
                  <a16:creationId xmlns:a16="http://schemas.microsoft.com/office/drawing/2014/main" id="{08058A90-D0AA-4590-86C3-751856D71E1F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2" name="Harvey 70/100 [70]" hidden="1">
              <a:extLst>
                <a:ext uri="{FF2B5EF4-FFF2-40B4-BE49-F238E27FC236}">
                  <a16:creationId xmlns:a16="http://schemas.microsoft.com/office/drawing/2014/main" id="{30399012-5413-4F7B-8A20-D221615B4CF8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3" name="Harvey 71/100 [71]" hidden="1">
              <a:extLst>
                <a:ext uri="{FF2B5EF4-FFF2-40B4-BE49-F238E27FC236}">
                  <a16:creationId xmlns:a16="http://schemas.microsoft.com/office/drawing/2014/main" id="{554882C0-D6DD-4362-8355-6F32F9A43E10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4" name="Harvey 72/100 [72]" hidden="1">
              <a:extLst>
                <a:ext uri="{FF2B5EF4-FFF2-40B4-BE49-F238E27FC236}">
                  <a16:creationId xmlns:a16="http://schemas.microsoft.com/office/drawing/2014/main" id="{FF4C9086-1402-4979-81B8-2B547901682B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5" name="Harvey 73/100 [73]" hidden="1">
              <a:extLst>
                <a:ext uri="{FF2B5EF4-FFF2-40B4-BE49-F238E27FC236}">
                  <a16:creationId xmlns:a16="http://schemas.microsoft.com/office/drawing/2014/main" id="{83FD359B-20B6-490C-952D-6F555643A6A7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6" name="Harvey 74/100 [74]" hidden="1">
              <a:extLst>
                <a:ext uri="{FF2B5EF4-FFF2-40B4-BE49-F238E27FC236}">
                  <a16:creationId xmlns:a16="http://schemas.microsoft.com/office/drawing/2014/main" id="{31A1368E-2623-49B6-9EE3-83DF4587024F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7" name="Harvey 75/100 [75]" hidden="1">
              <a:extLst>
                <a:ext uri="{FF2B5EF4-FFF2-40B4-BE49-F238E27FC236}">
                  <a16:creationId xmlns:a16="http://schemas.microsoft.com/office/drawing/2014/main" id="{17C6802A-F099-40DF-B31C-7D84742AD4CD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8" name="Harvey 76/100 [76]" hidden="1">
              <a:extLst>
                <a:ext uri="{FF2B5EF4-FFF2-40B4-BE49-F238E27FC236}">
                  <a16:creationId xmlns:a16="http://schemas.microsoft.com/office/drawing/2014/main" id="{F21FCA2E-5E13-4823-B61B-6B7A900F1329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9" name="Harvey 77/100 [77]" hidden="1">
              <a:extLst>
                <a:ext uri="{FF2B5EF4-FFF2-40B4-BE49-F238E27FC236}">
                  <a16:creationId xmlns:a16="http://schemas.microsoft.com/office/drawing/2014/main" id="{0A162912-B8F6-4DCA-ACAF-C7B456760B53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0" name="Harvey 78/100 [78]" hidden="1">
              <a:extLst>
                <a:ext uri="{FF2B5EF4-FFF2-40B4-BE49-F238E27FC236}">
                  <a16:creationId xmlns:a16="http://schemas.microsoft.com/office/drawing/2014/main" id="{9827F1F2-A53C-4935-80AE-255E49E90E8E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1" name="Harvey 79/100 [79]" hidden="1">
              <a:extLst>
                <a:ext uri="{FF2B5EF4-FFF2-40B4-BE49-F238E27FC236}">
                  <a16:creationId xmlns:a16="http://schemas.microsoft.com/office/drawing/2014/main" id="{66284E55-A52C-4129-A180-D1F8EE0F8A99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2" name="Harvey 80/100 [80]" hidden="1">
              <a:extLst>
                <a:ext uri="{FF2B5EF4-FFF2-40B4-BE49-F238E27FC236}">
                  <a16:creationId xmlns:a16="http://schemas.microsoft.com/office/drawing/2014/main" id="{86B529DC-56F3-4068-B11F-682AFBC179AD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3" name="Harvey 81/100 [81]" hidden="1">
              <a:extLst>
                <a:ext uri="{FF2B5EF4-FFF2-40B4-BE49-F238E27FC236}">
                  <a16:creationId xmlns:a16="http://schemas.microsoft.com/office/drawing/2014/main" id="{5AAB942B-4AB8-43C2-AA56-80DD9BE2E9EE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4" name="Harvey 82/100 [82]" hidden="1">
              <a:extLst>
                <a:ext uri="{FF2B5EF4-FFF2-40B4-BE49-F238E27FC236}">
                  <a16:creationId xmlns:a16="http://schemas.microsoft.com/office/drawing/2014/main" id="{1A7109A1-C539-4308-9C3A-D2E480DA7F21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5" name="Harvey 83/100 [83]" hidden="1">
              <a:extLst>
                <a:ext uri="{FF2B5EF4-FFF2-40B4-BE49-F238E27FC236}">
                  <a16:creationId xmlns:a16="http://schemas.microsoft.com/office/drawing/2014/main" id="{12AECDD3-C6B9-4E51-80FA-C21A0FD779F1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6" name="Harvey 84/100 [84]" hidden="1">
              <a:extLst>
                <a:ext uri="{FF2B5EF4-FFF2-40B4-BE49-F238E27FC236}">
                  <a16:creationId xmlns:a16="http://schemas.microsoft.com/office/drawing/2014/main" id="{2725EAC9-1241-4DDE-88A5-F95946DC3DE3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7" name="Harvey 85/100 [85]" hidden="1">
              <a:extLst>
                <a:ext uri="{FF2B5EF4-FFF2-40B4-BE49-F238E27FC236}">
                  <a16:creationId xmlns:a16="http://schemas.microsoft.com/office/drawing/2014/main" id="{9C0D7EB4-191B-44B2-AEAA-DD5D6C589F9F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8" name="Harvey 86/100 [86]" hidden="1">
              <a:extLst>
                <a:ext uri="{FF2B5EF4-FFF2-40B4-BE49-F238E27FC236}">
                  <a16:creationId xmlns:a16="http://schemas.microsoft.com/office/drawing/2014/main" id="{CC7C3134-EAB4-4182-BDCA-EF70D2DA2CCF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9" name="Harvey 87/100 [87]" hidden="1">
              <a:extLst>
                <a:ext uri="{FF2B5EF4-FFF2-40B4-BE49-F238E27FC236}">
                  <a16:creationId xmlns:a16="http://schemas.microsoft.com/office/drawing/2014/main" id="{57238F3E-834A-44C9-B925-8800FCF2847B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0" name="Harvey 88/100 [88]" hidden="1">
              <a:extLst>
                <a:ext uri="{FF2B5EF4-FFF2-40B4-BE49-F238E27FC236}">
                  <a16:creationId xmlns:a16="http://schemas.microsoft.com/office/drawing/2014/main" id="{EC4902FC-F893-43F1-A9E7-C57577D8E40E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1" name="Harvey 89/100 [89]" hidden="1">
              <a:extLst>
                <a:ext uri="{FF2B5EF4-FFF2-40B4-BE49-F238E27FC236}">
                  <a16:creationId xmlns:a16="http://schemas.microsoft.com/office/drawing/2014/main" id="{A7168560-ABDC-4446-AF41-949536C7C848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2" name="Harvey 90/100 [90]" hidden="1">
              <a:extLst>
                <a:ext uri="{FF2B5EF4-FFF2-40B4-BE49-F238E27FC236}">
                  <a16:creationId xmlns:a16="http://schemas.microsoft.com/office/drawing/2014/main" id="{D2D277E3-2FDE-49CD-A5D5-91B66B84AF15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3" name="Harvey 91/100 [91]" hidden="1">
              <a:extLst>
                <a:ext uri="{FF2B5EF4-FFF2-40B4-BE49-F238E27FC236}">
                  <a16:creationId xmlns:a16="http://schemas.microsoft.com/office/drawing/2014/main" id="{30D3FE3A-7E25-4146-BC92-324EC2398712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4" name="Harvey 92/100 [92]" hidden="1">
              <a:extLst>
                <a:ext uri="{FF2B5EF4-FFF2-40B4-BE49-F238E27FC236}">
                  <a16:creationId xmlns:a16="http://schemas.microsoft.com/office/drawing/2014/main" id="{940511FD-EE20-41DD-B391-071FC09C64B3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5" name="Harvey 93/100 [93]" hidden="1">
              <a:extLst>
                <a:ext uri="{FF2B5EF4-FFF2-40B4-BE49-F238E27FC236}">
                  <a16:creationId xmlns:a16="http://schemas.microsoft.com/office/drawing/2014/main" id="{A17B04CE-D05F-423C-9068-FB10A6FDB1C9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6" name="Harvey 94/100 [94]" hidden="1">
              <a:extLst>
                <a:ext uri="{FF2B5EF4-FFF2-40B4-BE49-F238E27FC236}">
                  <a16:creationId xmlns:a16="http://schemas.microsoft.com/office/drawing/2014/main" id="{5FA53D22-4AFD-44F2-B7EF-79CE99343D2A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7" name="Harvey 95/100 [95]" hidden="1">
              <a:extLst>
                <a:ext uri="{FF2B5EF4-FFF2-40B4-BE49-F238E27FC236}">
                  <a16:creationId xmlns:a16="http://schemas.microsoft.com/office/drawing/2014/main" id="{234DA89B-AB1D-45EB-BACA-C53446A2C1BD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8" name="Harvey 96/100 [96]" hidden="1">
              <a:extLst>
                <a:ext uri="{FF2B5EF4-FFF2-40B4-BE49-F238E27FC236}">
                  <a16:creationId xmlns:a16="http://schemas.microsoft.com/office/drawing/2014/main" id="{A7A20D3D-14B6-43AB-AA5A-95562C43380C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9" name="Harvey 97/100 [97]" hidden="1">
              <a:extLst>
                <a:ext uri="{FF2B5EF4-FFF2-40B4-BE49-F238E27FC236}">
                  <a16:creationId xmlns:a16="http://schemas.microsoft.com/office/drawing/2014/main" id="{6D9B9380-7579-4D00-81B4-D559A1C9BC4C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0" name="Harvey 98/100 [98]" hidden="1">
              <a:extLst>
                <a:ext uri="{FF2B5EF4-FFF2-40B4-BE49-F238E27FC236}">
                  <a16:creationId xmlns:a16="http://schemas.microsoft.com/office/drawing/2014/main" id="{13EE01F4-95CF-4781-B1F6-21D2ABE373A6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1" name="Harvey 99/100 [99]" hidden="1">
              <a:extLst>
                <a:ext uri="{FF2B5EF4-FFF2-40B4-BE49-F238E27FC236}">
                  <a16:creationId xmlns:a16="http://schemas.microsoft.com/office/drawing/2014/main" id="{DC4C44B3-3798-4208-AA91-303436973839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2" name="Harvey 100/100 [100]" hidden="1">
              <a:extLst>
                <a:ext uri="{FF2B5EF4-FFF2-40B4-BE49-F238E27FC236}">
                  <a16:creationId xmlns:a16="http://schemas.microsoft.com/office/drawing/2014/main" id="{3FA54DB9-6E6A-430B-8B9D-023D5A5129CB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159000"/>
            <a:ext cx="11472862" cy="3979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1"/>
            <a:r>
              <a:rPr lang="en-GB" noProof="0" dirty="0"/>
              <a:t>Bullet Level 2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2"/>
            <a:r>
              <a:rPr lang="en-GB" dirty="0"/>
              <a:t>Bullet Level 3 </a:t>
            </a:r>
            <a:r>
              <a:rPr lang="en-GB" dirty="0" err="1"/>
              <a:t>Sweco</a:t>
            </a:r>
            <a:r>
              <a:rPr lang="en-GB" dirty="0"/>
              <a:t> Sans 16</a:t>
            </a:r>
            <a:endParaRPr lang="en-GB" noProof="0" dirty="0"/>
          </a:p>
          <a:p>
            <a:pPr lvl="3"/>
            <a:r>
              <a:rPr lang="en-GB" noProof="0" dirty="0"/>
              <a:t>Header Level 4 </a:t>
            </a:r>
            <a:r>
              <a:rPr lang="en-GB" noProof="0" dirty="0" err="1"/>
              <a:t>Sweco</a:t>
            </a:r>
            <a:r>
              <a:rPr lang="en-GB" noProof="0" dirty="0"/>
              <a:t> Sans Bold 16</a:t>
            </a:r>
          </a:p>
          <a:p>
            <a:pPr lvl="4"/>
            <a:r>
              <a:rPr lang="en-GB" noProof="0" dirty="0"/>
              <a:t>Body Level 5 </a:t>
            </a:r>
            <a:r>
              <a:rPr lang="en-GB" noProof="0" dirty="0" err="1"/>
              <a:t>Sweco</a:t>
            </a:r>
            <a:r>
              <a:rPr lang="en-GB" noProof="0" dirty="0"/>
              <a:t> Sans 16</a:t>
            </a:r>
          </a:p>
          <a:p>
            <a:pPr lvl="5"/>
            <a:r>
              <a:rPr lang="en-GB" noProof="0" dirty="0"/>
              <a:t>Bullet Small Level 6 </a:t>
            </a:r>
            <a:r>
              <a:rPr lang="en-GB" noProof="0" dirty="0" err="1"/>
              <a:t>Sweco</a:t>
            </a:r>
            <a:r>
              <a:rPr lang="en-GB" noProof="0" dirty="0"/>
              <a:t> Sans 10</a:t>
            </a:r>
          </a:p>
          <a:p>
            <a:pPr lvl="6"/>
            <a:r>
              <a:rPr lang="en-GB" noProof="0" dirty="0"/>
              <a:t>Header Small level 7 </a:t>
            </a:r>
            <a:r>
              <a:rPr lang="en-GB" noProof="0" dirty="0" err="1"/>
              <a:t>Sweco</a:t>
            </a:r>
            <a:r>
              <a:rPr lang="en-GB" noProof="0" dirty="0"/>
              <a:t> Sans Bold 10</a:t>
            </a:r>
          </a:p>
          <a:p>
            <a:pPr lvl="7"/>
            <a:r>
              <a:rPr lang="en-GB" noProof="0" dirty="0"/>
              <a:t>Body Small level 8 </a:t>
            </a:r>
            <a:r>
              <a:rPr lang="en-GB" noProof="0" dirty="0" err="1"/>
              <a:t>Sweco</a:t>
            </a:r>
            <a:r>
              <a:rPr lang="en-GB" noProof="0" dirty="0"/>
              <a:t> Sans10</a:t>
            </a:r>
          </a:p>
          <a:p>
            <a:pPr lvl="8"/>
            <a:r>
              <a:rPr lang="en-GB" noProof="0" dirty="0"/>
              <a:t>L9 highlight 60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719138"/>
            <a:ext cx="1147286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C0180F20-B20C-4048-800D-8AB7E167450C}" type="datetime4">
              <a:rPr lang="en-GB" smtClean="0"/>
              <a:pPr/>
              <a:t>22 September 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4" y="6317153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2" name="date" descr="{&quot;templafy&quot;:{&quot;type&quot;:&quot;date&quot;,&quot;visibility&quot;:{&quot;compareValue&quot;:&quot;&quot;}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EB590ED0-675F-4140-A0B9-7FFE5D164CE6}"/>
              </a:ext>
            </a:extLst>
          </p:cNvPr>
          <p:cNvSpPr/>
          <p:nvPr userDrawn="1"/>
        </p:nvSpPr>
        <p:spPr>
          <a:xfrm>
            <a:off x="718774" y="6317153"/>
            <a:ext cx="1611312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33" name="text" descr="{&quot;templafy&quot;:{&quot;binding&quot;:&quot;Form.TitlePresentation&quot;,&quot;type&quot;:&quot;text&quot;}}" title="Form.TitlePresentation">
            <a:extLst>
              <a:ext uri="{FF2B5EF4-FFF2-40B4-BE49-F238E27FC236}">
                <a16:creationId xmlns:a16="http://schemas.microsoft.com/office/drawing/2014/main" id="{FB1B83E1-AE59-4B92-A0E2-72588F74793A}"/>
              </a:ext>
            </a:extLst>
          </p:cNvPr>
          <p:cNvSpPr/>
          <p:nvPr userDrawn="1"/>
        </p:nvSpPr>
        <p:spPr>
          <a:xfrm>
            <a:off x="2330450" y="6317153"/>
            <a:ext cx="2959100" cy="18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700" noProof="0" dirty="0">
              <a:solidFill>
                <a:schemeClr val="tx1"/>
              </a:solidFill>
            </a:endParaRPr>
          </a:p>
        </p:txBody>
      </p:sp>
      <p:sp>
        <p:nvSpPr>
          <p:cNvPr id="5" name="Arial" hidden="1">
            <a:extLst>
              <a:ext uri="{FF2B5EF4-FFF2-40B4-BE49-F238E27FC236}">
                <a16:creationId xmlns:a16="http://schemas.microsoft.com/office/drawing/2014/main" id="{A753704D-5378-4F07-9C10-B11F62A33E8E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" noProof="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Arial font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10DEC0-6ADD-A5D0-18AC-602651D7777E}"/>
              </a:ext>
            </a:extLst>
          </p:cNvPr>
          <p:cNvPicPr>
            <a:picLocks noChangeAspect="1"/>
          </p:cNvPicPr>
          <p:nvPr userDrawn="1"/>
        </p:nvPicPr>
        <p:blipFill>
          <a:blip r:embed="rId16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0"/>
              </a:ext>
            </a:extLst>
          </a:blip>
          <a:stretch>
            <a:fillRect/>
          </a:stretch>
        </p:blipFill>
        <p:spPr>
          <a:xfrm>
            <a:off x="11204574" y="6315172"/>
            <a:ext cx="627063" cy="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72" r:id="rId3"/>
    <p:sldLayoutId id="2147483792" r:id="rId4"/>
    <p:sldLayoutId id="2147483773" r:id="rId5"/>
    <p:sldLayoutId id="2147483737" r:id="rId6"/>
    <p:sldLayoutId id="2147483793" r:id="rId7"/>
    <p:sldLayoutId id="2147483766" r:id="rId8"/>
    <p:sldLayoutId id="2147483794" r:id="rId9"/>
    <p:sldLayoutId id="2147483731" r:id="rId10"/>
    <p:sldLayoutId id="2147483795" r:id="rId11"/>
    <p:sldLayoutId id="2147483774" r:id="rId12"/>
    <p:sldLayoutId id="2147483796" r:id="rId13"/>
    <p:sldLayoutId id="2147483776" r:id="rId14"/>
    <p:sldLayoutId id="2147483755" r:id="rId15"/>
    <p:sldLayoutId id="2147483777" r:id="rId16"/>
    <p:sldLayoutId id="2147483778" r:id="rId17"/>
    <p:sldLayoutId id="2147483757" r:id="rId18"/>
    <p:sldLayoutId id="2147483779" r:id="rId19"/>
    <p:sldLayoutId id="2147483764" r:id="rId20"/>
    <p:sldLayoutId id="2147483782" r:id="rId21"/>
    <p:sldLayoutId id="2147483781" r:id="rId22"/>
    <p:sldLayoutId id="2147483780" r:id="rId23"/>
    <p:sldLayoutId id="2147483767" r:id="rId24"/>
    <p:sldLayoutId id="2147483768" r:id="rId25"/>
    <p:sldLayoutId id="2147483783" r:id="rId26"/>
    <p:sldLayoutId id="2147483784" r:id="rId27"/>
    <p:sldLayoutId id="2147483785" r:id="rId28"/>
    <p:sldLayoutId id="2147483786" r:id="rId29"/>
    <p:sldLayoutId id="2147483763" r:id="rId30"/>
    <p:sldLayoutId id="2147483765" r:id="rId31"/>
    <p:sldLayoutId id="2147483799" r:id="rId32"/>
    <p:sldLayoutId id="2147483743" r:id="rId33"/>
    <p:sldLayoutId id="2147483744" r:id="rId34"/>
    <p:sldLayoutId id="2147483788" r:id="rId35"/>
    <p:sldLayoutId id="2147483798" r:id="rId36"/>
    <p:sldLayoutId id="2147483787" r:id="rId37"/>
    <p:sldLayoutId id="2147483797" r:id="rId38"/>
    <p:sldLayoutId id="2147483791" r:id="rId39"/>
    <p:sldLayoutId id="2147483762" r:id="rId40"/>
    <p:sldLayoutId id="2147483751" r:id="rId41"/>
    <p:sldLayoutId id="2147483789" r:id="rId42"/>
    <p:sldLayoutId id="2147483790" r:id="rId43"/>
    <p:sldLayoutId id="2147483800" r:id="rId44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weco Sans" panose="00000500000000000000" pitchFamily="2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weco Sans" panose="00000500000000000000" pitchFamily="2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1200"/>
        </a:spcBef>
        <a:spcAft>
          <a:spcPts val="0"/>
        </a:spcAft>
        <a:buFont typeface="Sweco Sans" panose="00000500000000000000" pitchFamily="2" charset="0"/>
        <a:buChar char="​"/>
        <a:defRPr sz="600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621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847" userDrawn="1">
          <p15:clr>
            <a:srgbClr val="F26B43"/>
          </p15:clr>
        </p15:guide>
        <p15:guide id="6" pos="1242" userDrawn="1">
          <p15:clr>
            <a:srgbClr val="F26B43"/>
          </p15:clr>
        </p15:guide>
        <p15:guide id="7" pos="1468" userDrawn="1">
          <p15:clr>
            <a:srgbClr val="F26B43"/>
          </p15:clr>
        </p15:guide>
        <p15:guide id="8" pos="1863" userDrawn="1">
          <p15:clr>
            <a:srgbClr val="F26B43"/>
          </p15:clr>
        </p15:guide>
        <p15:guide id="9" pos="2090" userDrawn="1">
          <p15:clr>
            <a:srgbClr val="F26B43"/>
          </p15:clr>
        </p15:guide>
        <p15:guide id="10" pos="2484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05" userDrawn="1">
          <p15:clr>
            <a:srgbClr val="F26B43"/>
          </p15:clr>
        </p15:guide>
        <p15:guide id="13" pos="3332" userDrawn="1">
          <p15:clr>
            <a:srgbClr val="F26B43"/>
          </p15:clr>
        </p15:guide>
        <p15:guide id="14" pos="3726" userDrawn="1">
          <p15:clr>
            <a:srgbClr val="F26B43"/>
          </p15:clr>
        </p15:guide>
        <p15:guide id="15" pos="3953" userDrawn="1">
          <p15:clr>
            <a:srgbClr val="F26B43"/>
          </p15:clr>
        </p15:guide>
        <p15:guide id="16" pos="4347" userDrawn="1">
          <p15:clr>
            <a:srgbClr val="F26B43"/>
          </p15:clr>
        </p15:guide>
        <p15:guide id="17" pos="4574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195" userDrawn="1">
          <p15:clr>
            <a:srgbClr val="F26B43"/>
          </p15:clr>
        </p15:guide>
        <p15:guide id="20" pos="5589" userDrawn="1">
          <p15:clr>
            <a:srgbClr val="F26B43"/>
          </p15:clr>
        </p15:guide>
        <p15:guide id="21" pos="5816" userDrawn="1">
          <p15:clr>
            <a:srgbClr val="F26B43"/>
          </p15:clr>
        </p15:guide>
        <p15:guide id="22" pos="6211" userDrawn="1">
          <p15:clr>
            <a:srgbClr val="F26B43"/>
          </p15:clr>
        </p15:guide>
        <p15:guide id="23" pos="6437" userDrawn="1">
          <p15:clr>
            <a:srgbClr val="F26B43"/>
          </p15:clr>
        </p15:guide>
        <p15:guide id="24" pos="6832" userDrawn="1">
          <p15:clr>
            <a:srgbClr val="F26B43"/>
          </p15:clr>
        </p15:guide>
        <p15:guide id="25" pos="7058" userDrawn="1">
          <p15:clr>
            <a:srgbClr val="F26B43"/>
          </p15:clr>
        </p15:guide>
        <p15:guide id="26" pos="7453" userDrawn="1">
          <p15:clr>
            <a:srgbClr val="F26B43"/>
          </p15:clr>
        </p15:guide>
        <p15:guide id="27" orient="horz" pos="453" userDrawn="1">
          <p15:clr>
            <a:srgbClr val="F26B43"/>
          </p15:clr>
        </p15:guide>
        <p15:guide id="28" orient="horz" pos="680" userDrawn="1">
          <p15:clr>
            <a:srgbClr val="F26B43"/>
          </p15:clr>
        </p15:guide>
        <p15:guide id="29" orient="horz" pos="907" userDrawn="1">
          <p15:clr>
            <a:srgbClr val="F26B43"/>
          </p15:clr>
        </p15:guide>
        <p15:guide id="30" orient="horz" pos="1133" userDrawn="1">
          <p15:clr>
            <a:srgbClr val="F26B43"/>
          </p15:clr>
        </p15:guide>
        <p15:guide id="31" orient="horz" pos="1360" userDrawn="1">
          <p15:clr>
            <a:srgbClr val="F26B43"/>
          </p15:clr>
        </p15:guide>
        <p15:guide id="32" orient="horz" pos="3866" userDrawn="1">
          <p15:clr>
            <a:srgbClr val="F26B43"/>
          </p15:clr>
        </p15:guide>
        <p15:guide id="33" pos="461" userDrawn="1">
          <p15:clr>
            <a:srgbClr val="9FCC3B"/>
          </p15:clr>
        </p15:guide>
        <p15:guide id="34" pos="722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0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0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jpeg"/><Relationship Id="rId11" Type="http://schemas.openxmlformats.org/officeDocument/2006/relationships/image" Target="../media/image23.jpe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6.xml"/><Relationship Id="rId5" Type="http://schemas.openxmlformats.org/officeDocument/2006/relationships/image" Target="../media/image41.emf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77B2C4-538D-4A57-AD1C-D13C598BA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/>
              <a:t>Spoorzone </a:t>
            </a:r>
            <a:r>
              <a:rPr lang="en-GB" sz="4000" b="1" dirty="0" err="1"/>
              <a:t>Bilthoven</a:t>
            </a:r>
            <a:br>
              <a:rPr lang="en-GB" sz="5400" dirty="0"/>
            </a:br>
            <a:br>
              <a:rPr lang="en-GB" sz="5400" dirty="0"/>
            </a:br>
            <a:r>
              <a:rPr lang="en-GB" sz="2800" dirty="0"/>
              <a:t>Status Quo </a:t>
            </a:r>
            <a:r>
              <a:rPr lang="en-GB" sz="2800" dirty="0" err="1"/>
              <a:t>Mobiliteit</a:t>
            </a:r>
            <a:r>
              <a:rPr lang="en-GB" sz="2800" dirty="0"/>
              <a:t> en </a:t>
            </a:r>
            <a:r>
              <a:rPr lang="en-GB" sz="2800" dirty="0" err="1"/>
              <a:t>Verkeer</a:t>
            </a:r>
            <a:br>
              <a:rPr lang="en-GB" sz="2800" dirty="0"/>
            </a:br>
            <a:br>
              <a:rPr lang="en-GB" sz="2800" dirty="0"/>
            </a:br>
            <a:r>
              <a:rPr lang="en-GB" sz="2800" i="1" dirty="0"/>
              <a:t>21-09-2023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C57F40-9EC5-4221-A2B2-9B7446956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6B2A7-E2AD-4BFD-A5D3-4870E850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25" y="838408"/>
            <a:ext cx="11472863" cy="1080000"/>
          </a:xfrm>
        </p:spPr>
        <p:txBody>
          <a:bodyPr/>
          <a:lstStyle/>
          <a:p>
            <a:r>
              <a:rPr lang="en-GB" dirty="0" err="1"/>
              <a:t>Verkeersintensiteiten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C0487C-F822-D46C-5866-C5B70AE8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1084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3383A2-7828-7AF4-A490-1C2A332BB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0"/>
            <a:ext cx="10464800" cy="6858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F1B1758E-6C7B-7BCA-669B-4AB712C49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42739"/>
            <a:ext cx="10096993" cy="680844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8139BD-D948-0D5F-F09B-3150A50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499670-82FB-8D0C-B58A-9801453CD75B}"/>
              </a:ext>
            </a:extLst>
          </p:cNvPr>
          <p:cNvSpPr txBox="1"/>
          <p:nvPr/>
        </p:nvSpPr>
        <p:spPr>
          <a:xfrm>
            <a:off x="3692829" y="9419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3.221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C9DC3E-034A-A634-451A-D24CFC8D5114}"/>
              </a:ext>
            </a:extLst>
          </p:cNvPr>
          <p:cNvSpPr txBox="1"/>
          <p:nvPr/>
        </p:nvSpPr>
        <p:spPr>
          <a:xfrm>
            <a:off x="2913896" y="9198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123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B7FF1B-DF13-9AA5-C6E3-459F9775BFDB}"/>
              </a:ext>
            </a:extLst>
          </p:cNvPr>
          <p:cNvSpPr txBox="1"/>
          <p:nvPr/>
        </p:nvSpPr>
        <p:spPr>
          <a:xfrm>
            <a:off x="792685" y="289707"/>
            <a:ext cx="3224106" cy="6463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Etmaalintensiteiten 2019-2022</a:t>
            </a:r>
          </a:p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Motorvoertuigen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167C6AA-9E5F-96AB-CFA8-352EC9B59E08}"/>
              </a:ext>
            </a:extLst>
          </p:cNvPr>
          <p:cNvSpPr txBox="1"/>
          <p:nvPr/>
        </p:nvSpPr>
        <p:spPr>
          <a:xfrm>
            <a:off x="2943408" y="150813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114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3C507BC-4A9B-19F6-1A1C-683DE5919258}"/>
              </a:ext>
            </a:extLst>
          </p:cNvPr>
          <p:cNvSpPr txBox="1"/>
          <p:nvPr/>
        </p:nvSpPr>
        <p:spPr>
          <a:xfrm>
            <a:off x="3503510" y="147539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203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67B33A4-5C8F-9D71-3331-D50C0CA6AC49}"/>
              </a:ext>
            </a:extLst>
          </p:cNvPr>
          <p:cNvSpPr txBox="1"/>
          <p:nvPr/>
        </p:nvSpPr>
        <p:spPr>
          <a:xfrm>
            <a:off x="4090189" y="181591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2.607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D9CA5DB-4DF9-F281-1C04-B73A747A84C1}"/>
              </a:ext>
            </a:extLst>
          </p:cNvPr>
          <p:cNvSpPr txBox="1"/>
          <p:nvPr/>
        </p:nvSpPr>
        <p:spPr>
          <a:xfrm>
            <a:off x="2943408" y="250643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379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E691BEF2-CE1E-21EB-1077-50740495281F}"/>
              </a:ext>
            </a:extLst>
          </p:cNvPr>
          <p:cNvSpPr txBox="1"/>
          <p:nvPr/>
        </p:nvSpPr>
        <p:spPr>
          <a:xfrm>
            <a:off x="1729669" y="299366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147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5AD4949C-05D8-157C-7D6C-8E6B9477ECB1}"/>
              </a:ext>
            </a:extLst>
          </p:cNvPr>
          <p:cNvSpPr txBox="1"/>
          <p:nvPr/>
        </p:nvSpPr>
        <p:spPr>
          <a:xfrm>
            <a:off x="2193987" y="312122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1.527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9C8EFF5-A41C-74CE-3EA0-0DA4F21D0776}"/>
              </a:ext>
            </a:extLst>
          </p:cNvPr>
          <p:cNvSpPr txBox="1"/>
          <p:nvPr/>
        </p:nvSpPr>
        <p:spPr>
          <a:xfrm>
            <a:off x="2630076" y="327511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3.577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41667364-1664-D463-9F55-232EB7F6AFFD}"/>
              </a:ext>
            </a:extLst>
          </p:cNvPr>
          <p:cNvSpPr txBox="1"/>
          <p:nvPr/>
        </p:nvSpPr>
        <p:spPr>
          <a:xfrm>
            <a:off x="1729668" y="423555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7.230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3DEDDA36-071B-C10A-A8B1-F9124C1AE796}"/>
              </a:ext>
            </a:extLst>
          </p:cNvPr>
          <p:cNvSpPr txBox="1"/>
          <p:nvPr/>
        </p:nvSpPr>
        <p:spPr>
          <a:xfrm>
            <a:off x="1352763" y="172206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0EC9FC6-D651-3823-EE27-49BAC775267C}"/>
              </a:ext>
            </a:extLst>
          </p:cNvPr>
          <p:cNvSpPr txBox="1"/>
          <p:nvPr/>
        </p:nvSpPr>
        <p:spPr>
          <a:xfrm>
            <a:off x="1873302" y="486298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7.391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75612E73-3F5F-A3DD-7BE1-31013A47ED8C}"/>
              </a:ext>
            </a:extLst>
          </p:cNvPr>
          <p:cNvSpPr txBox="1"/>
          <p:nvPr/>
        </p:nvSpPr>
        <p:spPr>
          <a:xfrm>
            <a:off x="2345110" y="4980770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3.767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807B221-026C-77F8-1DEC-CEE0F6C7E322}"/>
              </a:ext>
            </a:extLst>
          </p:cNvPr>
          <p:cNvSpPr txBox="1"/>
          <p:nvPr/>
        </p:nvSpPr>
        <p:spPr>
          <a:xfrm>
            <a:off x="4550899" y="571870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6.865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B8EB0436-A08A-6A02-903E-EE0A4F7F569C}"/>
              </a:ext>
            </a:extLst>
          </p:cNvPr>
          <p:cNvSpPr txBox="1"/>
          <p:nvPr/>
        </p:nvSpPr>
        <p:spPr>
          <a:xfrm>
            <a:off x="3379497" y="599517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229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23F4CBF9-234F-8E7B-4720-027B96F16D8E}"/>
              </a:ext>
            </a:extLst>
          </p:cNvPr>
          <p:cNvSpPr txBox="1"/>
          <p:nvPr/>
        </p:nvSpPr>
        <p:spPr>
          <a:xfrm>
            <a:off x="5201033" y="438944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10.626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C2899971-5043-1D11-9A38-9F641041287A}"/>
              </a:ext>
            </a:extLst>
          </p:cNvPr>
          <p:cNvSpPr txBox="1"/>
          <p:nvPr/>
        </p:nvSpPr>
        <p:spPr>
          <a:xfrm>
            <a:off x="6535453" y="488085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9.127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9859E53-C60E-053A-79BF-B6FCCC371C97}"/>
              </a:ext>
            </a:extLst>
          </p:cNvPr>
          <p:cNvSpPr txBox="1"/>
          <p:nvPr/>
        </p:nvSpPr>
        <p:spPr>
          <a:xfrm>
            <a:off x="7326711" y="472696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194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D70E0079-A393-A378-9929-2F921E2B8DFB}"/>
              </a:ext>
            </a:extLst>
          </p:cNvPr>
          <p:cNvSpPr txBox="1"/>
          <p:nvPr/>
        </p:nvSpPr>
        <p:spPr>
          <a:xfrm>
            <a:off x="6577290" y="314755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1.225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CDD1A24-78E3-4145-997A-7143EA18709A}"/>
              </a:ext>
            </a:extLst>
          </p:cNvPr>
          <p:cNvSpPr txBox="1"/>
          <p:nvPr/>
        </p:nvSpPr>
        <p:spPr>
          <a:xfrm>
            <a:off x="6256721" y="26945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10.196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958761D1-62EE-BB60-1CE1-3C3BD36E3A2C}"/>
              </a:ext>
            </a:extLst>
          </p:cNvPr>
          <p:cNvSpPr txBox="1"/>
          <p:nvPr/>
        </p:nvSpPr>
        <p:spPr>
          <a:xfrm>
            <a:off x="5729413" y="246855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1.302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32101FD8-DCF6-9C0A-268A-5219030858E8}"/>
              </a:ext>
            </a:extLst>
          </p:cNvPr>
          <p:cNvSpPr txBox="1"/>
          <p:nvPr/>
        </p:nvSpPr>
        <p:spPr>
          <a:xfrm>
            <a:off x="5860450" y="187063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2.867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D9629FBC-B4BE-9398-96BB-E3BBC400E7B7}"/>
              </a:ext>
            </a:extLst>
          </p:cNvPr>
          <p:cNvSpPr txBox="1"/>
          <p:nvPr/>
        </p:nvSpPr>
        <p:spPr>
          <a:xfrm>
            <a:off x="6247528" y="203002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2.895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AB057B5-CBFB-54FC-A9E8-A1B94148929C}"/>
              </a:ext>
            </a:extLst>
          </p:cNvPr>
          <p:cNvSpPr txBox="1"/>
          <p:nvPr/>
        </p:nvSpPr>
        <p:spPr>
          <a:xfrm>
            <a:off x="6555753" y="175749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10.452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CBB266D4-2E62-3C57-D4A2-E659353053C6}"/>
              </a:ext>
            </a:extLst>
          </p:cNvPr>
          <p:cNvSpPr txBox="1"/>
          <p:nvPr/>
        </p:nvSpPr>
        <p:spPr>
          <a:xfrm>
            <a:off x="2793796" y="571082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7.295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DF39833C-CB05-45F1-AF8F-A61FC4897FBD}"/>
              </a:ext>
            </a:extLst>
          </p:cNvPr>
          <p:cNvSpPr txBox="1"/>
          <p:nvPr/>
        </p:nvSpPr>
        <p:spPr>
          <a:xfrm>
            <a:off x="2193986" y="574674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129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246EB460-C228-FDF4-7468-F9B3C24637EC}"/>
              </a:ext>
            </a:extLst>
          </p:cNvPr>
          <p:cNvSpPr txBox="1"/>
          <p:nvPr/>
        </p:nvSpPr>
        <p:spPr>
          <a:xfrm>
            <a:off x="899299" y="60055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517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23F971B-09C0-6F69-2252-6C4B39FAE3F9}"/>
              </a:ext>
            </a:extLst>
          </p:cNvPr>
          <p:cNvSpPr txBox="1"/>
          <p:nvPr/>
        </p:nvSpPr>
        <p:spPr>
          <a:xfrm>
            <a:off x="907834" y="4360780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153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D8DED07B-09F7-66D2-4FBF-4FC0AA4FB564}"/>
              </a:ext>
            </a:extLst>
          </p:cNvPr>
          <p:cNvSpPr txBox="1"/>
          <p:nvPr/>
        </p:nvSpPr>
        <p:spPr>
          <a:xfrm>
            <a:off x="7649034" y="116762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1.005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E5A52B67-61BB-F056-9E48-88FE184F2BD7}"/>
              </a:ext>
            </a:extLst>
          </p:cNvPr>
          <p:cNvSpPr txBox="1"/>
          <p:nvPr/>
        </p:nvSpPr>
        <p:spPr>
          <a:xfrm>
            <a:off x="8241380" y="4273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210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A4BD707-174E-46AB-48C4-BCB1A18C029C}"/>
              </a:ext>
            </a:extLst>
          </p:cNvPr>
          <p:cNvSpPr txBox="1"/>
          <p:nvPr/>
        </p:nvSpPr>
        <p:spPr>
          <a:xfrm>
            <a:off x="8499171" y="124969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1.124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5403620F-12BB-020E-4169-122D1EF88786}"/>
              </a:ext>
            </a:extLst>
          </p:cNvPr>
          <p:cNvSpPr txBox="1"/>
          <p:nvPr/>
        </p:nvSpPr>
        <p:spPr>
          <a:xfrm>
            <a:off x="8873881" y="112907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1.324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F63AFA64-F0BA-7684-E41B-DB53F679B1E1}"/>
              </a:ext>
            </a:extLst>
          </p:cNvPr>
          <p:cNvSpPr txBox="1"/>
          <p:nvPr/>
        </p:nvSpPr>
        <p:spPr>
          <a:xfrm>
            <a:off x="9446011" y="9538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1.154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F91DB986-7690-5E7F-669A-E876699E7A87}"/>
              </a:ext>
            </a:extLst>
          </p:cNvPr>
          <p:cNvSpPr txBox="1"/>
          <p:nvPr/>
        </p:nvSpPr>
        <p:spPr>
          <a:xfrm>
            <a:off x="8027387" y="311416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2.015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EA9AA6E0-830B-3E2F-071E-9F768D6FAC9D}"/>
              </a:ext>
            </a:extLst>
          </p:cNvPr>
          <p:cNvSpPr txBox="1"/>
          <p:nvPr/>
        </p:nvSpPr>
        <p:spPr>
          <a:xfrm>
            <a:off x="8990800" y="378578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7.089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CAC34F35-F2AE-A1EF-A59E-3964498902C9}"/>
              </a:ext>
            </a:extLst>
          </p:cNvPr>
          <p:cNvSpPr txBox="1"/>
          <p:nvPr/>
        </p:nvSpPr>
        <p:spPr>
          <a:xfrm>
            <a:off x="10186800" y="345533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440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83C7E292-06DD-14C5-EBE3-DE8715C3C33D}"/>
              </a:ext>
            </a:extLst>
          </p:cNvPr>
          <p:cNvSpPr txBox="1"/>
          <p:nvPr/>
        </p:nvSpPr>
        <p:spPr>
          <a:xfrm>
            <a:off x="10423782" y="392778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>
                <a:solidFill>
                  <a:schemeClr val="accent6">
                    <a:lumMod val="50000"/>
                  </a:schemeClr>
                </a:solidFill>
              </a:rPr>
              <a:t>237</a:t>
            </a:r>
            <a:endParaRPr lang="nl-NL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019CDF85-1F06-E824-1DBB-4E0253BF9495}"/>
              </a:ext>
            </a:extLst>
          </p:cNvPr>
          <p:cNvSpPr txBox="1"/>
          <p:nvPr/>
        </p:nvSpPr>
        <p:spPr>
          <a:xfrm>
            <a:off x="6808397" y="387977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2.764</a:t>
            </a:r>
          </a:p>
        </p:txBody>
      </p:sp>
      <p:pic>
        <p:nvPicPr>
          <p:cNvPr id="6" name="Graphic 5" descr="Markering met effen opvulling">
            <a:extLst>
              <a:ext uri="{FF2B5EF4-FFF2-40B4-BE49-F238E27FC236}">
                <a16:creationId xmlns:a16="http://schemas.microsoft.com/office/drawing/2014/main" id="{FEDE1563-6F4C-3A84-938B-346504D406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3509" y="567183"/>
            <a:ext cx="385026" cy="3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3383A2-7828-7AF4-A490-1C2A332BB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0"/>
            <a:ext cx="10464800" cy="6858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F1B1758E-6C7B-7BCA-669B-4AB712C49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49553"/>
            <a:ext cx="10096993" cy="680844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8139BD-D948-0D5F-F09B-3150A50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9AE9570-B936-8CE8-DE4B-4D7E015986ED}"/>
              </a:ext>
            </a:extLst>
          </p:cNvPr>
          <p:cNvGrpSpPr/>
          <p:nvPr/>
        </p:nvGrpSpPr>
        <p:grpSpPr>
          <a:xfrm>
            <a:off x="849085" y="332912"/>
            <a:ext cx="3163042" cy="646331"/>
            <a:chOff x="589831" y="429695"/>
            <a:chExt cx="3163042" cy="646331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20B7FF1B-DF13-9AA5-C6E3-459F9775BFDB}"/>
                </a:ext>
              </a:extLst>
            </p:cNvPr>
            <p:cNvSpPr txBox="1"/>
            <p:nvPr/>
          </p:nvSpPr>
          <p:spPr>
            <a:xfrm>
              <a:off x="589831" y="429695"/>
              <a:ext cx="3163042" cy="646331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accent6">
                      <a:lumMod val="50000"/>
                    </a:schemeClr>
                  </a:solidFill>
                </a:rPr>
                <a:t>Etmaalintensiteiten 2019-2022</a:t>
              </a:r>
            </a:p>
            <a:p>
              <a:r>
                <a:rPr lang="nl-NL" dirty="0">
                  <a:solidFill>
                    <a:schemeClr val="accent6">
                      <a:lumMod val="50000"/>
                    </a:schemeClr>
                  </a:solidFill>
                </a:rPr>
                <a:t>Fietsers</a:t>
              </a:r>
              <a:r>
                <a:rPr lang="nl-NL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  <p:pic>
          <p:nvPicPr>
            <p:cNvPr id="36" name="Graphic 35" descr="Markering met effen opvulling">
              <a:extLst>
                <a:ext uri="{FF2B5EF4-FFF2-40B4-BE49-F238E27FC236}">
                  <a16:creationId xmlns:a16="http://schemas.microsoft.com/office/drawing/2014/main" id="{0F7540FD-7136-6643-9912-BD98A0676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5250" y="722264"/>
              <a:ext cx="353762" cy="353762"/>
            </a:xfrm>
            <a:prstGeom prst="rect">
              <a:avLst/>
            </a:prstGeom>
          </p:spPr>
        </p:pic>
      </p:grpSp>
      <p:sp>
        <p:nvSpPr>
          <p:cNvPr id="55" name="Tekstvak 54">
            <a:extLst>
              <a:ext uri="{FF2B5EF4-FFF2-40B4-BE49-F238E27FC236}">
                <a16:creationId xmlns:a16="http://schemas.microsoft.com/office/drawing/2014/main" id="{0A6EC265-2EB6-32B9-F45B-676BFAD73FFF}"/>
              </a:ext>
            </a:extLst>
          </p:cNvPr>
          <p:cNvSpPr txBox="1"/>
          <p:nvPr/>
        </p:nvSpPr>
        <p:spPr>
          <a:xfrm>
            <a:off x="3412447" y="513915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582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C45DD197-4B8E-29CB-D0D5-F1E83536A7EA}"/>
              </a:ext>
            </a:extLst>
          </p:cNvPr>
          <p:cNvSpPr txBox="1"/>
          <p:nvPr/>
        </p:nvSpPr>
        <p:spPr>
          <a:xfrm>
            <a:off x="4854056" y="587259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1.240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8ED7592-3C13-571F-187A-23E5A4E00994}"/>
              </a:ext>
            </a:extLst>
          </p:cNvPr>
          <p:cNvSpPr txBox="1"/>
          <p:nvPr/>
        </p:nvSpPr>
        <p:spPr>
          <a:xfrm>
            <a:off x="5970419" y="408806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2.764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0B8C94D-206D-70AC-D68F-0DCC6D20DC3B}"/>
              </a:ext>
            </a:extLst>
          </p:cNvPr>
          <p:cNvSpPr txBox="1"/>
          <p:nvPr/>
        </p:nvSpPr>
        <p:spPr>
          <a:xfrm>
            <a:off x="5806332" y="499400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1.468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3708DCA0-BE49-37C8-DC54-D26F842F23B8}"/>
              </a:ext>
            </a:extLst>
          </p:cNvPr>
          <p:cNvSpPr txBox="1"/>
          <p:nvPr/>
        </p:nvSpPr>
        <p:spPr>
          <a:xfrm>
            <a:off x="6920189" y="239933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4.824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A50EE537-7E16-DACB-9348-F580A8002894}"/>
              </a:ext>
            </a:extLst>
          </p:cNvPr>
          <p:cNvSpPr txBox="1"/>
          <p:nvPr/>
        </p:nvSpPr>
        <p:spPr>
          <a:xfrm>
            <a:off x="5067011" y="255322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406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E7F867AD-D9CB-8029-5245-41751B4AD6CC}"/>
              </a:ext>
            </a:extLst>
          </p:cNvPr>
          <p:cNvSpPr txBox="1"/>
          <p:nvPr/>
        </p:nvSpPr>
        <p:spPr>
          <a:xfrm>
            <a:off x="5162675" y="181591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1.235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A3E0C2B4-B290-889A-FE77-1FBD1E929DEF}"/>
              </a:ext>
            </a:extLst>
          </p:cNvPr>
          <p:cNvSpPr txBox="1"/>
          <p:nvPr/>
        </p:nvSpPr>
        <p:spPr>
          <a:xfrm>
            <a:off x="6545478" y="218249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3.758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E8D1FF2D-4818-89C3-4CC6-CE1EE5577064}"/>
              </a:ext>
            </a:extLst>
          </p:cNvPr>
          <p:cNvSpPr txBox="1"/>
          <p:nvPr/>
        </p:nvSpPr>
        <p:spPr>
          <a:xfrm>
            <a:off x="7305174" y="170768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3.009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68EF4822-3065-5E07-55A2-D85849C2CDC7}"/>
              </a:ext>
            </a:extLst>
          </p:cNvPr>
          <p:cNvSpPr txBox="1"/>
          <p:nvPr/>
        </p:nvSpPr>
        <p:spPr>
          <a:xfrm>
            <a:off x="2430606" y="63220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2.323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54E80E95-C4F1-14C4-5833-6A1C379B3986}"/>
              </a:ext>
            </a:extLst>
          </p:cNvPr>
          <p:cNvSpPr txBox="1"/>
          <p:nvPr/>
        </p:nvSpPr>
        <p:spPr>
          <a:xfrm>
            <a:off x="8192260" y="139990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667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6F3FCC4D-7839-9BCA-3ECD-FB93963C59BF}"/>
              </a:ext>
            </a:extLst>
          </p:cNvPr>
          <p:cNvSpPr txBox="1"/>
          <p:nvPr/>
        </p:nvSpPr>
        <p:spPr>
          <a:xfrm>
            <a:off x="8241379" y="393967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1.325</a:t>
            </a:r>
          </a:p>
        </p:txBody>
      </p:sp>
    </p:spTree>
    <p:extLst>
      <p:ext uri="{BB962C8B-B14F-4D97-AF65-F5344CB8AC3E}">
        <p14:creationId xmlns:p14="http://schemas.microsoft.com/office/powerpoint/2010/main" val="41824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3383A2-7828-7AF4-A490-1C2A332BB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0"/>
            <a:ext cx="10464800" cy="6858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F1B1758E-6C7B-7BCA-669B-4AB712C49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42739"/>
            <a:ext cx="10096993" cy="680844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8139BD-D948-0D5F-F09B-3150A50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499670-82FB-8D0C-B58A-9801453CD75B}"/>
              </a:ext>
            </a:extLst>
          </p:cNvPr>
          <p:cNvSpPr txBox="1"/>
          <p:nvPr/>
        </p:nvSpPr>
        <p:spPr>
          <a:xfrm>
            <a:off x="3692829" y="9419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3.221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FC9DC3E-034A-A634-451A-D24CFC8D5114}"/>
              </a:ext>
            </a:extLst>
          </p:cNvPr>
          <p:cNvSpPr txBox="1"/>
          <p:nvPr/>
        </p:nvSpPr>
        <p:spPr>
          <a:xfrm>
            <a:off x="2913896" y="9198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123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9AE9570-B936-8CE8-DE4B-4D7E015986ED}"/>
              </a:ext>
            </a:extLst>
          </p:cNvPr>
          <p:cNvGrpSpPr/>
          <p:nvPr/>
        </p:nvGrpSpPr>
        <p:grpSpPr>
          <a:xfrm>
            <a:off x="856586" y="43861"/>
            <a:ext cx="3305282" cy="934549"/>
            <a:chOff x="-321514" y="162712"/>
            <a:chExt cx="2924500" cy="934549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20B7FF1B-DF13-9AA5-C6E3-459F9775BFDB}"/>
                </a:ext>
              </a:extLst>
            </p:cNvPr>
            <p:cNvSpPr txBox="1"/>
            <p:nvPr/>
          </p:nvSpPr>
          <p:spPr>
            <a:xfrm>
              <a:off x="-321514" y="162712"/>
              <a:ext cx="2924500" cy="92333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accent6">
                      <a:lumMod val="50000"/>
                    </a:schemeClr>
                  </a:solidFill>
                </a:rPr>
                <a:t>Etmaalintensiteiten 2019 -2022</a:t>
              </a:r>
            </a:p>
            <a:p>
              <a:r>
                <a:rPr lang="nl-NL" b="1" dirty="0">
                  <a:solidFill>
                    <a:schemeClr val="accent6">
                      <a:lumMod val="50000"/>
                    </a:schemeClr>
                  </a:solidFill>
                </a:rPr>
                <a:t>Motorvoertuigen</a:t>
              </a:r>
            </a:p>
            <a:p>
              <a:r>
                <a:rPr lang="nl-NL" b="1" dirty="0">
                  <a:solidFill>
                    <a:schemeClr val="accent6">
                      <a:lumMod val="50000"/>
                    </a:schemeClr>
                  </a:solidFill>
                </a:rPr>
                <a:t>Fietsers </a:t>
              </a:r>
            </a:p>
          </p:txBody>
        </p:sp>
        <p:pic>
          <p:nvPicPr>
            <p:cNvPr id="35" name="Graphic 34" descr="Markering met effen opvulling">
              <a:extLst>
                <a:ext uri="{FF2B5EF4-FFF2-40B4-BE49-F238E27FC236}">
                  <a16:creationId xmlns:a16="http://schemas.microsoft.com/office/drawing/2014/main" id="{E814BAD0-BDC8-7DFC-C3D6-BD8991B2E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7663" y="469367"/>
              <a:ext cx="353762" cy="353762"/>
            </a:xfrm>
            <a:prstGeom prst="rect">
              <a:avLst/>
            </a:prstGeom>
          </p:spPr>
        </p:pic>
        <p:pic>
          <p:nvPicPr>
            <p:cNvPr id="36" name="Graphic 35" descr="Markering met effen opvulling">
              <a:extLst>
                <a:ext uri="{FF2B5EF4-FFF2-40B4-BE49-F238E27FC236}">
                  <a16:creationId xmlns:a16="http://schemas.microsoft.com/office/drawing/2014/main" id="{0F7540FD-7136-6643-9912-BD98A0676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7663" y="743499"/>
              <a:ext cx="353762" cy="353762"/>
            </a:xfrm>
            <a:prstGeom prst="rect">
              <a:avLst/>
            </a:prstGeom>
          </p:spPr>
        </p:pic>
      </p:grpSp>
      <p:sp>
        <p:nvSpPr>
          <p:cNvPr id="37" name="Tekstvak 36">
            <a:extLst>
              <a:ext uri="{FF2B5EF4-FFF2-40B4-BE49-F238E27FC236}">
                <a16:creationId xmlns:a16="http://schemas.microsoft.com/office/drawing/2014/main" id="{3167C6AA-9E5F-96AB-CFA8-352EC9B59E08}"/>
              </a:ext>
            </a:extLst>
          </p:cNvPr>
          <p:cNvSpPr txBox="1"/>
          <p:nvPr/>
        </p:nvSpPr>
        <p:spPr>
          <a:xfrm>
            <a:off x="2943408" y="150813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114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3C507BC-4A9B-19F6-1A1C-683DE5919258}"/>
              </a:ext>
            </a:extLst>
          </p:cNvPr>
          <p:cNvSpPr txBox="1"/>
          <p:nvPr/>
        </p:nvSpPr>
        <p:spPr>
          <a:xfrm>
            <a:off x="3503510" y="147539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203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B67B33A4-5C8F-9D71-3331-D50C0CA6AC49}"/>
              </a:ext>
            </a:extLst>
          </p:cNvPr>
          <p:cNvSpPr txBox="1"/>
          <p:nvPr/>
        </p:nvSpPr>
        <p:spPr>
          <a:xfrm>
            <a:off x="4090189" y="181591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2.607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D9CA5DB-4DF9-F281-1C04-B73A747A84C1}"/>
              </a:ext>
            </a:extLst>
          </p:cNvPr>
          <p:cNvSpPr txBox="1"/>
          <p:nvPr/>
        </p:nvSpPr>
        <p:spPr>
          <a:xfrm>
            <a:off x="2943408" y="250643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379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E691BEF2-CE1E-21EB-1077-50740495281F}"/>
              </a:ext>
            </a:extLst>
          </p:cNvPr>
          <p:cNvSpPr txBox="1"/>
          <p:nvPr/>
        </p:nvSpPr>
        <p:spPr>
          <a:xfrm>
            <a:off x="1729669" y="299366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147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5AD4949C-05D8-157C-7D6C-8E6B9477ECB1}"/>
              </a:ext>
            </a:extLst>
          </p:cNvPr>
          <p:cNvSpPr txBox="1"/>
          <p:nvPr/>
        </p:nvSpPr>
        <p:spPr>
          <a:xfrm>
            <a:off x="2193987" y="312122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1.527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89C8EFF5-A41C-74CE-3EA0-0DA4F21D0776}"/>
              </a:ext>
            </a:extLst>
          </p:cNvPr>
          <p:cNvSpPr txBox="1"/>
          <p:nvPr/>
        </p:nvSpPr>
        <p:spPr>
          <a:xfrm>
            <a:off x="2630076" y="327511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3.577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41667364-1664-D463-9F55-232EB7F6AFFD}"/>
              </a:ext>
            </a:extLst>
          </p:cNvPr>
          <p:cNvSpPr txBox="1"/>
          <p:nvPr/>
        </p:nvSpPr>
        <p:spPr>
          <a:xfrm>
            <a:off x="1729668" y="423555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7.230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3DEDDA36-071B-C10A-A8B1-F9124C1AE796}"/>
              </a:ext>
            </a:extLst>
          </p:cNvPr>
          <p:cNvSpPr txBox="1"/>
          <p:nvPr/>
        </p:nvSpPr>
        <p:spPr>
          <a:xfrm>
            <a:off x="1352763" y="172206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90EC9FC6-D651-3823-EE27-49BAC775267C}"/>
              </a:ext>
            </a:extLst>
          </p:cNvPr>
          <p:cNvSpPr txBox="1"/>
          <p:nvPr/>
        </p:nvSpPr>
        <p:spPr>
          <a:xfrm>
            <a:off x="1873302" y="486298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7.391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75612E73-3F5F-A3DD-7BE1-31013A47ED8C}"/>
              </a:ext>
            </a:extLst>
          </p:cNvPr>
          <p:cNvSpPr txBox="1"/>
          <p:nvPr/>
        </p:nvSpPr>
        <p:spPr>
          <a:xfrm>
            <a:off x="2345110" y="4980770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3.767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A6EC265-2EB6-32B9-F45B-676BFAD73FFF}"/>
              </a:ext>
            </a:extLst>
          </p:cNvPr>
          <p:cNvSpPr txBox="1"/>
          <p:nvPr/>
        </p:nvSpPr>
        <p:spPr>
          <a:xfrm>
            <a:off x="3412447" y="513915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582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807B221-026C-77F8-1DEC-CEE0F6C7E322}"/>
              </a:ext>
            </a:extLst>
          </p:cNvPr>
          <p:cNvSpPr txBox="1"/>
          <p:nvPr/>
        </p:nvSpPr>
        <p:spPr>
          <a:xfrm>
            <a:off x="4550899" y="571870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6.865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C45DD197-4B8E-29CB-D0D5-F1E83536A7EA}"/>
              </a:ext>
            </a:extLst>
          </p:cNvPr>
          <p:cNvSpPr txBox="1"/>
          <p:nvPr/>
        </p:nvSpPr>
        <p:spPr>
          <a:xfrm>
            <a:off x="4854056" y="587259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1.240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B8EB0436-A08A-6A02-903E-EE0A4F7F569C}"/>
              </a:ext>
            </a:extLst>
          </p:cNvPr>
          <p:cNvSpPr txBox="1"/>
          <p:nvPr/>
        </p:nvSpPr>
        <p:spPr>
          <a:xfrm>
            <a:off x="3379497" y="599517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229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23F4CBF9-234F-8E7B-4720-027B96F16D8E}"/>
              </a:ext>
            </a:extLst>
          </p:cNvPr>
          <p:cNvSpPr txBox="1"/>
          <p:nvPr/>
        </p:nvSpPr>
        <p:spPr>
          <a:xfrm>
            <a:off x="5300320" y="438944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10.626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8ED7592-3C13-571F-187A-23E5A4E00994}"/>
              </a:ext>
            </a:extLst>
          </p:cNvPr>
          <p:cNvSpPr txBox="1"/>
          <p:nvPr/>
        </p:nvSpPr>
        <p:spPr>
          <a:xfrm>
            <a:off x="5970419" y="408806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2.764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0B8C94D-206D-70AC-D68F-0DCC6D20DC3B}"/>
              </a:ext>
            </a:extLst>
          </p:cNvPr>
          <p:cNvSpPr txBox="1"/>
          <p:nvPr/>
        </p:nvSpPr>
        <p:spPr>
          <a:xfrm>
            <a:off x="5806332" y="499400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1.468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C2899971-5043-1D11-9A38-9F641041287A}"/>
              </a:ext>
            </a:extLst>
          </p:cNvPr>
          <p:cNvSpPr txBox="1"/>
          <p:nvPr/>
        </p:nvSpPr>
        <p:spPr>
          <a:xfrm>
            <a:off x="6535453" y="488085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9.127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99859E53-C60E-053A-79BF-B6FCCC371C97}"/>
              </a:ext>
            </a:extLst>
          </p:cNvPr>
          <p:cNvSpPr txBox="1"/>
          <p:nvPr/>
        </p:nvSpPr>
        <p:spPr>
          <a:xfrm>
            <a:off x="7326711" y="472696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194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D70E0079-A393-A378-9929-2F921E2B8DFB}"/>
              </a:ext>
            </a:extLst>
          </p:cNvPr>
          <p:cNvSpPr txBox="1"/>
          <p:nvPr/>
        </p:nvSpPr>
        <p:spPr>
          <a:xfrm>
            <a:off x="6577290" y="314755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1.225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CDD1A24-78E3-4145-997A-7143EA18709A}"/>
              </a:ext>
            </a:extLst>
          </p:cNvPr>
          <p:cNvSpPr txBox="1"/>
          <p:nvPr/>
        </p:nvSpPr>
        <p:spPr>
          <a:xfrm>
            <a:off x="6256721" y="26945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10.196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3708DCA0-BE49-37C8-DC54-D26F842F23B8}"/>
              </a:ext>
            </a:extLst>
          </p:cNvPr>
          <p:cNvSpPr txBox="1"/>
          <p:nvPr/>
        </p:nvSpPr>
        <p:spPr>
          <a:xfrm>
            <a:off x="6920189" y="239933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4.824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A50EE537-7E16-DACB-9348-F580A8002894}"/>
              </a:ext>
            </a:extLst>
          </p:cNvPr>
          <p:cNvSpPr txBox="1"/>
          <p:nvPr/>
        </p:nvSpPr>
        <p:spPr>
          <a:xfrm>
            <a:off x="5067011" y="255322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406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958761D1-62EE-BB60-1CE1-3C3BD36E3A2C}"/>
              </a:ext>
            </a:extLst>
          </p:cNvPr>
          <p:cNvSpPr txBox="1"/>
          <p:nvPr/>
        </p:nvSpPr>
        <p:spPr>
          <a:xfrm>
            <a:off x="5729413" y="246855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1.302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E7F867AD-D9CB-8029-5245-41751B4AD6CC}"/>
              </a:ext>
            </a:extLst>
          </p:cNvPr>
          <p:cNvSpPr txBox="1"/>
          <p:nvPr/>
        </p:nvSpPr>
        <p:spPr>
          <a:xfrm>
            <a:off x="5162675" y="181591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1.235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32101FD8-DCF6-9C0A-268A-5219030858E8}"/>
              </a:ext>
            </a:extLst>
          </p:cNvPr>
          <p:cNvSpPr txBox="1"/>
          <p:nvPr/>
        </p:nvSpPr>
        <p:spPr>
          <a:xfrm>
            <a:off x="5860450" y="1870637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2.867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D9629FBC-B4BE-9398-96BB-E3BBC400E7B7}"/>
              </a:ext>
            </a:extLst>
          </p:cNvPr>
          <p:cNvSpPr txBox="1"/>
          <p:nvPr/>
        </p:nvSpPr>
        <p:spPr>
          <a:xfrm>
            <a:off x="6247528" y="203002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2.895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A3E0C2B4-B290-889A-FE77-1FBD1E929DEF}"/>
              </a:ext>
            </a:extLst>
          </p:cNvPr>
          <p:cNvSpPr txBox="1"/>
          <p:nvPr/>
        </p:nvSpPr>
        <p:spPr>
          <a:xfrm>
            <a:off x="6545478" y="218249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3.758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AB057B5-CBFB-54FC-A9E8-A1B94148929C}"/>
              </a:ext>
            </a:extLst>
          </p:cNvPr>
          <p:cNvSpPr txBox="1"/>
          <p:nvPr/>
        </p:nvSpPr>
        <p:spPr>
          <a:xfrm>
            <a:off x="6555753" y="175749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10.452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E8D1FF2D-4818-89C3-4CC6-CE1EE5577064}"/>
              </a:ext>
            </a:extLst>
          </p:cNvPr>
          <p:cNvSpPr txBox="1"/>
          <p:nvPr/>
        </p:nvSpPr>
        <p:spPr>
          <a:xfrm>
            <a:off x="7305174" y="170768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3.009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CBB266D4-2E62-3C57-D4A2-E659353053C6}"/>
              </a:ext>
            </a:extLst>
          </p:cNvPr>
          <p:cNvSpPr txBox="1"/>
          <p:nvPr/>
        </p:nvSpPr>
        <p:spPr>
          <a:xfrm>
            <a:off x="2793796" y="571082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7.295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68EF4822-3065-5E07-55A2-D85849C2CDC7}"/>
              </a:ext>
            </a:extLst>
          </p:cNvPr>
          <p:cNvSpPr txBox="1"/>
          <p:nvPr/>
        </p:nvSpPr>
        <p:spPr>
          <a:xfrm>
            <a:off x="2430606" y="6322086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2.323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DF39833C-CB05-45F1-AF8F-A61FC4897FBD}"/>
              </a:ext>
            </a:extLst>
          </p:cNvPr>
          <p:cNvSpPr txBox="1"/>
          <p:nvPr/>
        </p:nvSpPr>
        <p:spPr>
          <a:xfrm>
            <a:off x="2193986" y="5746748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129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246EB460-C228-FDF4-7468-F9B3C24637EC}"/>
              </a:ext>
            </a:extLst>
          </p:cNvPr>
          <p:cNvSpPr txBox="1"/>
          <p:nvPr/>
        </p:nvSpPr>
        <p:spPr>
          <a:xfrm>
            <a:off x="899299" y="60055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517</a:t>
            </a: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23F971B-09C0-6F69-2252-6C4B39FAE3F9}"/>
              </a:ext>
            </a:extLst>
          </p:cNvPr>
          <p:cNvSpPr txBox="1"/>
          <p:nvPr/>
        </p:nvSpPr>
        <p:spPr>
          <a:xfrm>
            <a:off x="907834" y="4360780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153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D8DED07B-09F7-66D2-4FBF-4FC0AA4FB564}"/>
              </a:ext>
            </a:extLst>
          </p:cNvPr>
          <p:cNvSpPr txBox="1"/>
          <p:nvPr/>
        </p:nvSpPr>
        <p:spPr>
          <a:xfrm>
            <a:off x="7649034" y="116762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1.005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E5A52B67-61BB-F056-9E48-88FE184F2BD7}"/>
              </a:ext>
            </a:extLst>
          </p:cNvPr>
          <p:cNvSpPr txBox="1"/>
          <p:nvPr/>
        </p:nvSpPr>
        <p:spPr>
          <a:xfrm>
            <a:off x="8241380" y="4273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210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54E80E95-C4F1-14C4-5833-6A1C379B3986}"/>
              </a:ext>
            </a:extLst>
          </p:cNvPr>
          <p:cNvSpPr txBox="1"/>
          <p:nvPr/>
        </p:nvSpPr>
        <p:spPr>
          <a:xfrm>
            <a:off x="8192260" y="139990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667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A4BD707-174E-46AB-48C4-BCB1A18C029C}"/>
              </a:ext>
            </a:extLst>
          </p:cNvPr>
          <p:cNvSpPr txBox="1"/>
          <p:nvPr/>
        </p:nvSpPr>
        <p:spPr>
          <a:xfrm>
            <a:off x="8499171" y="124969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1.124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5403620F-12BB-020E-4169-122D1EF88786}"/>
              </a:ext>
            </a:extLst>
          </p:cNvPr>
          <p:cNvSpPr txBox="1"/>
          <p:nvPr/>
        </p:nvSpPr>
        <p:spPr>
          <a:xfrm>
            <a:off x="8873881" y="1129073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1.324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F63AFA64-F0BA-7684-E41B-DB53F679B1E1}"/>
              </a:ext>
            </a:extLst>
          </p:cNvPr>
          <p:cNvSpPr txBox="1"/>
          <p:nvPr/>
        </p:nvSpPr>
        <p:spPr>
          <a:xfrm>
            <a:off x="9446011" y="95381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1.154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F91DB986-7690-5E7F-669A-E876699E7A87}"/>
              </a:ext>
            </a:extLst>
          </p:cNvPr>
          <p:cNvSpPr txBox="1"/>
          <p:nvPr/>
        </p:nvSpPr>
        <p:spPr>
          <a:xfrm>
            <a:off x="8027387" y="311416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2.015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6F3FCC4D-7839-9BCA-3ECD-FB93963C59BF}"/>
              </a:ext>
            </a:extLst>
          </p:cNvPr>
          <p:cNvSpPr txBox="1"/>
          <p:nvPr/>
        </p:nvSpPr>
        <p:spPr>
          <a:xfrm>
            <a:off x="8241379" y="3939674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1.325</a:t>
            </a:r>
          </a:p>
        </p:txBody>
      </p:sp>
      <p:sp>
        <p:nvSpPr>
          <p:cNvPr id="88" name="Tekstvak 87">
            <a:extLst>
              <a:ext uri="{FF2B5EF4-FFF2-40B4-BE49-F238E27FC236}">
                <a16:creationId xmlns:a16="http://schemas.microsoft.com/office/drawing/2014/main" id="{EA9AA6E0-830B-3E2F-071E-9F768D6FAC9D}"/>
              </a:ext>
            </a:extLst>
          </p:cNvPr>
          <p:cNvSpPr txBox="1"/>
          <p:nvPr/>
        </p:nvSpPr>
        <p:spPr>
          <a:xfrm>
            <a:off x="8990800" y="3785785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7.089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CAC34F35-F2AE-A1EF-A59E-3964498902C9}"/>
              </a:ext>
            </a:extLst>
          </p:cNvPr>
          <p:cNvSpPr txBox="1"/>
          <p:nvPr/>
        </p:nvSpPr>
        <p:spPr>
          <a:xfrm>
            <a:off x="10186800" y="3455332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440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83C7E292-06DD-14C5-EBE3-DE8715C3C33D}"/>
              </a:ext>
            </a:extLst>
          </p:cNvPr>
          <p:cNvSpPr txBox="1"/>
          <p:nvPr/>
        </p:nvSpPr>
        <p:spPr>
          <a:xfrm>
            <a:off x="10423782" y="3927781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>
                <a:solidFill>
                  <a:schemeClr val="accent6">
                    <a:lumMod val="50000"/>
                  </a:schemeClr>
                </a:solidFill>
              </a:rPr>
              <a:t>237</a:t>
            </a:r>
            <a:endParaRPr lang="nl-NL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019CDF85-1F06-E824-1DBB-4E0253BF9495}"/>
              </a:ext>
            </a:extLst>
          </p:cNvPr>
          <p:cNvSpPr txBox="1"/>
          <p:nvPr/>
        </p:nvSpPr>
        <p:spPr>
          <a:xfrm>
            <a:off x="6808397" y="3879779"/>
            <a:ext cx="74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6">
                    <a:lumMod val="50000"/>
                  </a:schemeClr>
                </a:solidFill>
              </a:rPr>
              <a:t>2.764</a:t>
            </a:r>
          </a:p>
        </p:txBody>
      </p:sp>
    </p:spTree>
    <p:extLst>
      <p:ext uri="{BB962C8B-B14F-4D97-AF65-F5344CB8AC3E}">
        <p14:creationId xmlns:p14="http://schemas.microsoft.com/office/powerpoint/2010/main" val="117865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16" y="689443"/>
            <a:ext cx="11472863" cy="1080000"/>
          </a:xfrm>
        </p:spPr>
        <p:txBody>
          <a:bodyPr/>
          <a:lstStyle/>
          <a:p>
            <a:r>
              <a:rPr lang="nl-NL" dirty="0"/>
              <a:t>Parkeren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524D25F-FFD0-F50F-55EF-9459BBCD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48" y="1977950"/>
            <a:ext cx="2683753" cy="3804036"/>
          </a:xfrm>
          <a:prstGeom prst="rect">
            <a:avLst/>
          </a:pr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7AECB8C-6257-C125-7DD9-DBADDD533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799" y="1977950"/>
            <a:ext cx="6355264" cy="3791587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0524FF5-978D-C939-4FE9-02EB1D13D442}"/>
              </a:ext>
            </a:extLst>
          </p:cNvPr>
          <p:cNvSpPr txBox="1"/>
          <p:nvPr/>
        </p:nvSpPr>
        <p:spPr>
          <a:xfrm>
            <a:off x="1288799" y="1646333"/>
            <a:ext cx="29479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Parkeerregulering met blauwe zone</a:t>
            </a:r>
          </a:p>
        </p:txBody>
      </p:sp>
    </p:spTree>
    <p:extLst>
      <p:ext uri="{BB962C8B-B14F-4D97-AF65-F5344CB8AC3E}">
        <p14:creationId xmlns:p14="http://schemas.microsoft.com/office/powerpoint/2010/main" val="17102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Parkeren, onderzoeksgebied tellingen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2210B2-1754-086F-E2DE-7350FFDB3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1799137"/>
            <a:ext cx="7080251" cy="431021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52CEDC-56FF-0E06-CA3B-B9C9EFB5A451}"/>
              </a:ext>
            </a:extLst>
          </p:cNvPr>
          <p:cNvSpPr txBox="1"/>
          <p:nvPr/>
        </p:nvSpPr>
        <p:spPr>
          <a:xfrm>
            <a:off x="7588045" y="1813719"/>
            <a:ext cx="363561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Het parkeeronderzoek wordt nog aangevuld</a:t>
            </a:r>
          </a:p>
        </p:txBody>
      </p:sp>
    </p:spTree>
    <p:extLst>
      <p:ext uri="{BB962C8B-B14F-4D97-AF65-F5344CB8AC3E}">
        <p14:creationId xmlns:p14="http://schemas.microsoft.com/office/powerpoint/2010/main" val="12569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Parkeren, resultaten meting (1)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F06BA5-1FCC-323E-5E17-AC2D0C3CB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96626C-4304-FC65-96C4-5070C71833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654425"/>
            <a:ext cx="6777922" cy="44844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14B1AD7-1DDF-97FB-7920-2AB127B34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696" y="1609738"/>
            <a:ext cx="3257030" cy="269079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58523E3-C58A-38C9-233A-CAD044DEB45F}"/>
              </a:ext>
            </a:extLst>
          </p:cNvPr>
          <p:cNvSpPr txBox="1"/>
          <p:nvPr/>
        </p:nvSpPr>
        <p:spPr>
          <a:xfrm>
            <a:off x="8043863" y="4929188"/>
            <a:ext cx="23003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Zaterdag 9 september 2023</a:t>
            </a:r>
            <a:br>
              <a:rPr lang="nl-NL" sz="1600" dirty="0"/>
            </a:br>
            <a:r>
              <a:rPr lang="nl-NL" sz="1600" dirty="0"/>
              <a:t>14:00 – 15:00 uur</a:t>
            </a:r>
          </a:p>
        </p:txBody>
      </p:sp>
    </p:spTree>
    <p:extLst>
      <p:ext uri="{BB962C8B-B14F-4D97-AF65-F5344CB8AC3E}">
        <p14:creationId xmlns:p14="http://schemas.microsoft.com/office/powerpoint/2010/main" val="284327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Parkeren, resultaten meting (2)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5A7FB3-40E6-29BF-754F-B36C653D8F7D}"/>
              </a:ext>
            </a:extLst>
          </p:cNvPr>
          <p:cNvSpPr txBox="1"/>
          <p:nvPr/>
        </p:nvSpPr>
        <p:spPr>
          <a:xfrm>
            <a:off x="8415338" y="4914900"/>
            <a:ext cx="23435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Dinsdag 12 september 2023</a:t>
            </a:r>
            <a:br>
              <a:rPr lang="nl-NL" sz="1600" dirty="0"/>
            </a:br>
            <a:r>
              <a:rPr lang="nl-NL" sz="1600" dirty="0"/>
              <a:t>14:00 – 15:00 uur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07B3EF1-E2F1-B14B-D05F-68F451DA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159000"/>
            <a:ext cx="7685088" cy="397986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9C37DE-2A7C-28FC-D91F-7F507F7AF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680297"/>
            <a:ext cx="6833586" cy="44585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BE8572-D0B8-B9E7-1743-EDC7BEA06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810" y="1799138"/>
            <a:ext cx="2821518" cy="23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Parkeren, resultaten meting (3)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543C760-410F-F0E3-3837-1064EAEC0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293" y="4267347"/>
            <a:ext cx="8646939" cy="15830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A5D3C29-A466-9F6F-127D-DA95FE72F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293" y="1573152"/>
            <a:ext cx="3911801" cy="23686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555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74" y="690563"/>
            <a:ext cx="10477252" cy="1080000"/>
          </a:xfrm>
        </p:spPr>
        <p:txBody>
          <a:bodyPr/>
          <a:lstStyle/>
          <a:p>
            <a:r>
              <a:rPr lang="nl-NL" dirty="0"/>
              <a:t>Parkeren, inventarisatie parkeren bedrijven Spoorzone</a:t>
            </a:r>
            <a:br>
              <a:rPr lang="nl-NL" dirty="0"/>
            </a:br>
            <a:r>
              <a:rPr lang="nl-NL" sz="2000" i="1" dirty="0"/>
              <a:t>Parkeercapaciteit inclusief ingeschatte aantallen op eigen terrein / bij bedrijven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B508541-0EA6-15D2-8C3B-95A78D57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92" y="2370941"/>
            <a:ext cx="4868033" cy="2296613"/>
          </a:xfr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8195238-EE7B-8646-1262-85F7DD936A34}"/>
              </a:ext>
            </a:extLst>
          </p:cNvPr>
          <p:cNvCxnSpPr>
            <a:cxnSpLocks/>
          </p:cNvCxnSpPr>
          <p:nvPr/>
        </p:nvCxnSpPr>
        <p:spPr>
          <a:xfrm>
            <a:off x="2447925" y="3319223"/>
            <a:ext cx="533400" cy="1077794"/>
          </a:xfrm>
          <a:prstGeom prst="line">
            <a:avLst/>
          </a:prstGeom>
          <a:ln w="444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946AF89-1E1A-8BDF-E9C5-8A5D3451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5" y="3200400"/>
            <a:ext cx="3915715" cy="14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74" y="446618"/>
            <a:ext cx="11472863" cy="1080000"/>
          </a:xfrm>
        </p:spPr>
        <p:txBody>
          <a:bodyPr/>
          <a:lstStyle/>
          <a:p>
            <a:r>
              <a:rPr lang="en-GB" dirty="0" err="1"/>
              <a:t>Verkeersroutes</a:t>
            </a:r>
            <a:br>
              <a:rPr lang="en-GB" dirty="0"/>
            </a:br>
            <a:endParaRPr lang="en-GB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FA795433-E0D5-3717-3B02-D088BB1467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74" y="1762125"/>
            <a:ext cx="6489831" cy="389096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8974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04" y="714424"/>
            <a:ext cx="11472863" cy="1080000"/>
          </a:xfrm>
        </p:spPr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A4DCC4-2E8E-B595-5A7C-1D603A93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6" y="1799138"/>
            <a:ext cx="4308478" cy="884499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Toegestane snelheid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Max 50 km/uur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Max 30 km/uur</a:t>
            </a:r>
          </a:p>
        </p:txBody>
      </p:sp>
      <p:pic>
        <p:nvPicPr>
          <p:cNvPr id="1026" name="Afbeelding 9">
            <a:extLst>
              <a:ext uri="{FF2B5EF4-FFF2-40B4-BE49-F238E27FC236}">
                <a16:creationId xmlns:a16="http://schemas.microsoft.com/office/drawing/2014/main" id="{F703F9EF-CDF8-9B64-8993-A2D21E0F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04" y="1796073"/>
            <a:ext cx="4841449" cy="37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0B2F4DD-6532-555C-E0C0-71DB89A652BA}"/>
              </a:ext>
            </a:extLst>
          </p:cNvPr>
          <p:cNvCxnSpPr>
            <a:cxnSpLocks/>
          </p:cNvCxnSpPr>
          <p:nvPr/>
        </p:nvCxnSpPr>
        <p:spPr>
          <a:xfrm>
            <a:off x="6095206" y="2451936"/>
            <a:ext cx="657726" cy="0"/>
          </a:xfrm>
          <a:prstGeom prst="line">
            <a:avLst/>
          </a:prstGeom>
          <a:ln w="60325"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C5E771D-EB96-EABE-0E00-89527951E807}"/>
              </a:ext>
            </a:extLst>
          </p:cNvPr>
          <p:cNvCxnSpPr>
            <a:cxnSpLocks/>
          </p:cNvCxnSpPr>
          <p:nvPr/>
        </p:nvCxnSpPr>
        <p:spPr>
          <a:xfrm>
            <a:off x="6137525" y="2918661"/>
            <a:ext cx="657726" cy="0"/>
          </a:xfrm>
          <a:prstGeom prst="line">
            <a:avLst/>
          </a:prstGeom>
          <a:ln w="603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53C00E45-0AB7-C3B0-F251-9E4678F53D75}"/>
              </a:ext>
            </a:extLst>
          </p:cNvPr>
          <p:cNvSpPr/>
          <p:nvPr/>
        </p:nvSpPr>
        <p:spPr>
          <a:xfrm>
            <a:off x="6137525" y="3153686"/>
            <a:ext cx="657726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l-NL" sz="1600" noProof="0" dirty="0" err="1"/>
          </a:p>
        </p:txBody>
      </p:sp>
    </p:spTree>
    <p:extLst>
      <p:ext uri="{BB962C8B-B14F-4D97-AF65-F5344CB8AC3E}">
        <p14:creationId xmlns:p14="http://schemas.microsoft.com/office/powerpoint/2010/main" val="190009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A4DCC4-2E8E-B595-5A7C-1D603A93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6" y="1799138"/>
            <a:ext cx="4308478" cy="884499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Fiets voorzieningen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Vrijliggende fietspaden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Fietsstroken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0B2F4DD-6532-555C-E0C0-71DB89A652BA}"/>
              </a:ext>
            </a:extLst>
          </p:cNvPr>
          <p:cNvCxnSpPr>
            <a:cxnSpLocks/>
          </p:cNvCxnSpPr>
          <p:nvPr/>
        </p:nvCxnSpPr>
        <p:spPr>
          <a:xfrm>
            <a:off x="6095206" y="2451936"/>
            <a:ext cx="657726" cy="0"/>
          </a:xfrm>
          <a:prstGeom prst="line">
            <a:avLst/>
          </a:prstGeom>
          <a:ln w="60325">
            <a:solidFill>
              <a:srgbClr val="FF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C5E771D-EB96-EABE-0E00-89527951E807}"/>
              </a:ext>
            </a:extLst>
          </p:cNvPr>
          <p:cNvCxnSpPr>
            <a:cxnSpLocks/>
          </p:cNvCxnSpPr>
          <p:nvPr/>
        </p:nvCxnSpPr>
        <p:spPr>
          <a:xfrm>
            <a:off x="6137525" y="2918661"/>
            <a:ext cx="657726" cy="0"/>
          </a:xfrm>
          <a:prstGeom prst="line">
            <a:avLst/>
          </a:prstGeom>
          <a:ln w="6032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332BC-8D49-A0F9-9DC5-101A45BEF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482915"/>
            <a:ext cx="5052401" cy="38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62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Infrastructuur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F0975AA-F22B-BCE7-F6A0-A061C304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3385386"/>
            <a:ext cx="11472862" cy="275347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BF610F-C6EE-5136-A7AD-149535C0C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31" y="2531441"/>
            <a:ext cx="8553104" cy="3285845"/>
          </a:xfrm>
          <a:prstGeom prst="rect">
            <a:avLst/>
          </a:prstGeom>
        </p:spPr>
      </p:pic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336A8E-EC32-3EAE-642B-EB92AD5BD116}"/>
              </a:ext>
            </a:extLst>
          </p:cNvPr>
          <p:cNvSpPr txBox="1">
            <a:spLocks/>
          </p:cNvSpPr>
          <p:nvPr/>
        </p:nvSpPr>
        <p:spPr>
          <a:xfrm>
            <a:off x="465931" y="1496139"/>
            <a:ext cx="4308478" cy="884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weco Sans" panose="00000500000000000000" pitchFamily="2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6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Verbindingen voor lopen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739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B61D-280C-B76C-EFB7-0C6E822F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709613"/>
            <a:ext cx="11472863" cy="1080000"/>
          </a:xfrm>
        </p:spPr>
        <p:txBody>
          <a:bodyPr/>
          <a:lstStyle/>
          <a:p>
            <a:r>
              <a:rPr lang="nl-NL" dirty="0"/>
              <a:t>Openbaar vervoer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4DC2B3-0EB9-FAC7-BBF6-5BF170A4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576DD-5604-07B5-3CDC-632193061A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65" y="2979036"/>
            <a:ext cx="4267419" cy="327676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A7F52A0-763D-BB84-9AE5-9EEAC85179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06" y="3126550"/>
            <a:ext cx="4070559" cy="315611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FD7783D9-8964-10F0-1E69-111B5D6A4EFB}"/>
              </a:ext>
            </a:extLst>
          </p:cNvPr>
          <p:cNvSpPr txBox="1"/>
          <p:nvPr/>
        </p:nvSpPr>
        <p:spPr>
          <a:xfrm>
            <a:off x="5762624" y="3305889"/>
            <a:ext cx="122432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b="1" dirty="0"/>
              <a:t>Haltes U-</a:t>
            </a:r>
            <a:r>
              <a:rPr lang="nl-NL" b="1" dirty="0" err="1"/>
              <a:t>flex</a:t>
            </a:r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337C2B-F2EF-85EB-AC69-6435279C39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835" y="781271"/>
            <a:ext cx="5321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3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74" y="446618"/>
            <a:ext cx="11472863" cy="1080000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FA795433-E0D5-3717-3B02-D088BB146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98" y="593284"/>
            <a:ext cx="9021297" cy="540869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166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74" y="446618"/>
            <a:ext cx="11472863" cy="1080000"/>
          </a:xfrm>
        </p:spPr>
        <p:txBody>
          <a:bodyPr/>
          <a:lstStyle/>
          <a:p>
            <a:r>
              <a:rPr lang="en-GB" dirty="0" err="1"/>
              <a:t>Verkeersroutes</a:t>
            </a:r>
            <a:br>
              <a:rPr lang="en-GB" dirty="0"/>
            </a:br>
            <a:endParaRPr lang="en-GB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1384180-BCD1-CE24-0E23-07BD45524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74" y="2269958"/>
            <a:ext cx="1805702" cy="2742532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E5DFA8-E983-CE57-1FC8-DEB9ADC10006}"/>
              </a:ext>
            </a:extLst>
          </p:cNvPr>
          <p:cNvSpPr txBox="1"/>
          <p:nvPr/>
        </p:nvSpPr>
        <p:spPr>
          <a:xfrm>
            <a:off x="1150050" y="1519661"/>
            <a:ext cx="849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A27 noord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F91F286F-BDEB-8381-DA59-24E7FAE425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476" y="2802307"/>
            <a:ext cx="2462378" cy="19083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153041-B5FB-CBE9-BEFC-0E7CCF706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86" y="2269958"/>
            <a:ext cx="2219638" cy="274253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291C06-67B6-2114-8DAD-D95C3E2360E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24" y="2777990"/>
            <a:ext cx="2519424" cy="193266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4D54D30F-71AB-4B0E-82FC-44C72402E21D}"/>
              </a:ext>
            </a:extLst>
          </p:cNvPr>
          <p:cNvSpPr txBox="1"/>
          <p:nvPr/>
        </p:nvSpPr>
        <p:spPr>
          <a:xfrm>
            <a:off x="5620315" y="1526618"/>
            <a:ext cx="7149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1600" dirty="0"/>
              <a:t>A27 zuid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6536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Verkeersveiligheid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C0487C-F822-D46C-5866-C5B70AE8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Verkeersongevallen gegevens</a:t>
            </a:r>
          </a:p>
          <a:p>
            <a:r>
              <a:rPr lang="nl-NL" dirty="0"/>
              <a:t>Schouw rotondes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052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aart, schermopname, Luchtfotografie, Vogelperspectief&#10;&#10;Automatisch gegenereerde beschrijving">
            <a:extLst>
              <a:ext uri="{FF2B5EF4-FFF2-40B4-BE49-F238E27FC236}">
                <a16:creationId xmlns:a16="http://schemas.microsoft.com/office/drawing/2014/main" id="{4DB2B963-8830-6FF5-E06E-5CC2F9822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893" y="747305"/>
            <a:ext cx="9370556" cy="5851924"/>
          </a:xfr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19C59B96-B7A7-9A91-582C-BCC9DAB32147}"/>
              </a:ext>
            </a:extLst>
          </p:cNvPr>
          <p:cNvGrpSpPr/>
          <p:nvPr/>
        </p:nvGrpSpPr>
        <p:grpSpPr>
          <a:xfrm>
            <a:off x="9922973" y="5387227"/>
            <a:ext cx="1199377" cy="1183459"/>
            <a:chOff x="6735013" y="4593744"/>
            <a:chExt cx="1199377" cy="118345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491BBDD-3F52-9562-B48B-0954BAA00D34}"/>
                </a:ext>
              </a:extLst>
            </p:cNvPr>
            <p:cNvSpPr/>
            <p:nvPr/>
          </p:nvSpPr>
          <p:spPr>
            <a:xfrm>
              <a:off x="6735013" y="4619358"/>
              <a:ext cx="1142395" cy="115784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2" descr="Bestelauto Illustraties en vectorbeelden - iStock">
              <a:extLst>
                <a:ext uri="{FF2B5EF4-FFF2-40B4-BE49-F238E27FC236}">
                  <a16:creationId xmlns:a16="http://schemas.microsoft.com/office/drawing/2014/main" id="{8D150317-9153-AF14-0ED0-8178EA9A3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5013" y="5284552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Voetganger Illustraties en vectorbeelden - iStock">
              <a:extLst>
                <a:ext uri="{FF2B5EF4-FFF2-40B4-BE49-F238E27FC236}">
                  <a16:creationId xmlns:a16="http://schemas.microsoft.com/office/drawing/2014/main" id="{129A3210-9BFE-F9BE-B4B3-8B39A6B5EB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6059" y="4627470"/>
              <a:ext cx="79261" cy="14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53C163D-F7CE-5C46-CBF2-43AD0F3C1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401" y="4794685"/>
              <a:ext cx="208575" cy="13074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FB7E1E1A-5EC3-5E17-51A2-30F9FF949AB9}"/>
                </a:ext>
              </a:extLst>
            </p:cNvPr>
            <p:cNvGrpSpPr/>
            <p:nvPr/>
          </p:nvGrpSpPr>
          <p:grpSpPr>
            <a:xfrm>
              <a:off x="6755038" y="4914573"/>
              <a:ext cx="241300" cy="204124"/>
              <a:chOff x="5929262" y="7562074"/>
              <a:chExt cx="241300" cy="204124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0867F091-EE93-7FC4-F6D8-26B4C12ABBAD}"/>
                  </a:ext>
                </a:extLst>
              </p:cNvPr>
              <p:cNvSpPr/>
              <p:nvPr/>
            </p:nvSpPr>
            <p:spPr>
              <a:xfrm>
                <a:off x="5929262" y="7585006"/>
                <a:ext cx="241300" cy="159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3" name="Picture 8" descr="Scooter - Free transport icons">
                <a:extLst>
                  <a:ext uri="{FF2B5EF4-FFF2-40B4-BE49-F238E27FC236}">
                    <a16:creationId xmlns:a16="http://schemas.microsoft.com/office/drawing/2014/main" id="{CCA9C4B8-86B4-1DD9-AE18-86032ED1D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388" y="7562074"/>
                <a:ext cx="204124" cy="204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D1FFB3F-8E1A-EF92-D56C-73F61113C223}"/>
                </a:ext>
              </a:extLst>
            </p:cNvPr>
            <p:cNvSpPr txBox="1"/>
            <p:nvPr/>
          </p:nvSpPr>
          <p:spPr>
            <a:xfrm>
              <a:off x="6955858" y="4593744"/>
              <a:ext cx="7453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voetganger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DC92E61-9B97-B29E-B7F5-4FA63DA587D5}"/>
                </a:ext>
              </a:extLst>
            </p:cNvPr>
            <p:cNvSpPr txBox="1"/>
            <p:nvPr/>
          </p:nvSpPr>
          <p:spPr>
            <a:xfrm>
              <a:off x="6949115" y="4756214"/>
              <a:ext cx="7453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(e)-fietser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A15FB959-EA44-8A0F-A459-2E48F005B18B}"/>
                </a:ext>
              </a:extLst>
            </p:cNvPr>
            <p:cNvSpPr txBox="1"/>
            <p:nvPr/>
          </p:nvSpPr>
          <p:spPr>
            <a:xfrm>
              <a:off x="6957108" y="4920512"/>
              <a:ext cx="9772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Brom-/snorfietser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C1575DAE-F313-9F11-5F6F-E2FE72A40AD9}"/>
                </a:ext>
              </a:extLst>
            </p:cNvPr>
            <p:cNvSpPr txBox="1"/>
            <p:nvPr/>
          </p:nvSpPr>
          <p:spPr>
            <a:xfrm>
              <a:off x="6954569" y="5235324"/>
              <a:ext cx="830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bestelauto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FE50890-3AA2-73ED-5BEE-379E6052C6EB}"/>
                </a:ext>
              </a:extLst>
            </p:cNvPr>
            <p:cNvSpPr txBox="1"/>
            <p:nvPr/>
          </p:nvSpPr>
          <p:spPr>
            <a:xfrm>
              <a:off x="6955001" y="5393550"/>
              <a:ext cx="8309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vrachtauto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CA8A0E0-41E4-23BC-FA67-FD001CA99DB1}"/>
                </a:ext>
              </a:extLst>
            </p:cNvPr>
            <p:cNvSpPr txBox="1"/>
            <p:nvPr/>
          </p:nvSpPr>
          <p:spPr>
            <a:xfrm>
              <a:off x="6954818" y="5561759"/>
              <a:ext cx="946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Geen gegevens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CCDBBCB2-58E6-1F63-1252-11A287D2680B}"/>
                </a:ext>
              </a:extLst>
            </p:cNvPr>
            <p:cNvSpPr txBox="1"/>
            <p:nvPr/>
          </p:nvSpPr>
          <p:spPr>
            <a:xfrm>
              <a:off x="6949114" y="5076722"/>
              <a:ext cx="8443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dirty="0"/>
                <a:t>personenauto</a:t>
              </a: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47EA5FEA-5DDF-752D-C6F1-FA5172B27AB7}"/>
              </a:ext>
            </a:extLst>
          </p:cNvPr>
          <p:cNvGrpSpPr/>
          <p:nvPr/>
        </p:nvGrpSpPr>
        <p:grpSpPr>
          <a:xfrm>
            <a:off x="4800714" y="1209379"/>
            <a:ext cx="557213" cy="184666"/>
            <a:chOff x="4281039" y="755821"/>
            <a:chExt cx="557213" cy="184666"/>
          </a:xfrm>
        </p:grpSpPr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F8B09762-B7EF-929F-8758-56A8160785F1}"/>
                </a:ext>
              </a:extLst>
            </p:cNvPr>
            <p:cNvSpPr txBox="1"/>
            <p:nvPr/>
          </p:nvSpPr>
          <p:spPr>
            <a:xfrm>
              <a:off x="4281039" y="755821"/>
              <a:ext cx="557213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8886C77-27F7-AC91-5482-11C301110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091" y="779636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3277DC9B-520A-3D6C-F822-422C6B161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45" y="77888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EAC8D3E4-49F0-8FE7-71F4-7783D7DF66E2}"/>
              </a:ext>
            </a:extLst>
          </p:cNvPr>
          <p:cNvGrpSpPr/>
          <p:nvPr/>
        </p:nvGrpSpPr>
        <p:grpSpPr>
          <a:xfrm>
            <a:off x="2303931" y="2955629"/>
            <a:ext cx="671606" cy="184666"/>
            <a:chOff x="1703294" y="2973559"/>
            <a:chExt cx="671606" cy="184666"/>
          </a:xfrm>
        </p:grpSpPr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9391089C-90D0-4A85-6540-67E730CC3BCB}"/>
                </a:ext>
              </a:extLst>
            </p:cNvPr>
            <p:cNvSpPr txBox="1"/>
            <p:nvPr/>
          </p:nvSpPr>
          <p:spPr>
            <a:xfrm>
              <a:off x="1703294" y="2973559"/>
              <a:ext cx="67160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+</a:t>
              </a: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46F20F62-5CA5-AA2A-F133-0830034CD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344" y="2996620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6" name="Picture 2" descr="Bestelauto Illustraties en vectorbeelden - iStock">
              <a:extLst>
                <a:ext uri="{FF2B5EF4-FFF2-40B4-BE49-F238E27FC236}">
                  <a16:creationId xmlns:a16="http://schemas.microsoft.com/office/drawing/2014/main" id="{41FE9B51-BF98-0F4C-CE42-3515862D99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7106" y="2999804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D6D3D6E3-209B-B578-FA58-E2B3912C4BC5}"/>
              </a:ext>
            </a:extLst>
          </p:cNvPr>
          <p:cNvGrpSpPr/>
          <p:nvPr/>
        </p:nvGrpSpPr>
        <p:grpSpPr>
          <a:xfrm>
            <a:off x="4127503" y="2404300"/>
            <a:ext cx="265206" cy="184666"/>
            <a:chOff x="3239995" y="2440159"/>
            <a:chExt cx="265206" cy="184666"/>
          </a:xfrm>
        </p:grpSpPr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A61284BB-4A87-01E3-71FF-6DBED1F33CD0}"/>
                </a:ext>
              </a:extLst>
            </p:cNvPr>
            <p:cNvSpPr txBox="1"/>
            <p:nvPr/>
          </p:nvSpPr>
          <p:spPr>
            <a:xfrm>
              <a:off x="3239995" y="2440159"/>
              <a:ext cx="26520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nl-NL" sz="1200" dirty="0"/>
            </a:p>
          </p:txBody>
        </p:sp>
        <p:pic>
          <p:nvPicPr>
            <p:cNvPr id="37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16D93618-B312-248E-F64E-B95F293D83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4608" y="2473889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8BFBFC47-C7C2-42E9-084F-C0E0DC1FAF4A}"/>
              </a:ext>
            </a:extLst>
          </p:cNvPr>
          <p:cNvGrpSpPr/>
          <p:nvPr/>
        </p:nvGrpSpPr>
        <p:grpSpPr>
          <a:xfrm>
            <a:off x="4009591" y="3893765"/>
            <a:ext cx="586131" cy="204124"/>
            <a:chOff x="3417919" y="3965485"/>
            <a:chExt cx="586131" cy="204124"/>
          </a:xfrm>
        </p:grpSpPr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6E9FE809-02BB-0E13-6541-97DB48951240}"/>
                </a:ext>
              </a:extLst>
            </p:cNvPr>
            <p:cNvSpPr txBox="1"/>
            <p:nvPr/>
          </p:nvSpPr>
          <p:spPr>
            <a:xfrm>
              <a:off x="3417919" y="3969703"/>
              <a:ext cx="586131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 +</a:t>
              </a:r>
            </a:p>
          </p:txBody>
        </p:sp>
        <p:pic>
          <p:nvPicPr>
            <p:cNvPr id="44" name="Picture 8" descr="Scooter - Free transport icons">
              <a:extLst>
                <a:ext uri="{FF2B5EF4-FFF2-40B4-BE49-F238E27FC236}">
                  <a16:creationId xmlns:a16="http://schemas.microsoft.com/office/drawing/2014/main" id="{399A0D4F-40F3-112A-4B96-FEA0C5D12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501" y="3965485"/>
              <a:ext cx="204124" cy="20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A233E480-6D16-08D8-B73E-813F44EC75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98947" y="4002088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90A07D2D-ECDE-8C17-8CCD-37293C71C769}"/>
              </a:ext>
            </a:extLst>
          </p:cNvPr>
          <p:cNvGrpSpPr/>
          <p:nvPr/>
        </p:nvGrpSpPr>
        <p:grpSpPr>
          <a:xfrm>
            <a:off x="3986667" y="3173467"/>
            <a:ext cx="557213" cy="369332"/>
            <a:chOff x="3380862" y="3538317"/>
            <a:chExt cx="557213" cy="369332"/>
          </a:xfrm>
        </p:grpSpPr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47E0FB1A-B57C-20D9-D952-070A0488BA1E}"/>
                </a:ext>
              </a:extLst>
            </p:cNvPr>
            <p:cNvSpPr txBox="1"/>
            <p:nvPr/>
          </p:nvSpPr>
          <p:spPr>
            <a:xfrm>
              <a:off x="3380862" y="3538317"/>
              <a:ext cx="5572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  <a:p>
              <a:pPr algn="ctr"/>
              <a:r>
                <a:rPr lang="nl-NL" sz="1200" dirty="0"/>
                <a:t>?</a:t>
              </a:r>
            </a:p>
          </p:txBody>
        </p: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C2B4AF27-0F01-3F42-61E8-7F6D876D1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570" y="356882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153686C1-2027-C505-C96B-5A1C14FD3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124" y="3575688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6F8750E-FD1D-761B-F3E2-7070B4E66618}"/>
              </a:ext>
            </a:extLst>
          </p:cNvPr>
          <p:cNvGrpSpPr/>
          <p:nvPr/>
        </p:nvGrpSpPr>
        <p:grpSpPr>
          <a:xfrm>
            <a:off x="5411277" y="2770963"/>
            <a:ext cx="444779" cy="184666"/>
            <a:chOff x="4639190" y="2773653"/>
            <a:chExt cx="444779" cy="184666"/>
          </a:xfrm>
        </p:grpSpPr>
        <p:grpSp>
          <p:nvGrpSpPr>
            <p:cNvPr id="55" name="Groep 54">
              <a:extLst>
                <a:ext uri="{FF2B5EF4-FFF2-40B4-BE49-F238E27FC236}">
                  <a16:creationId xmlns:a16="http://schemas.microsoft.com/office/drawing/2014/main" id="{53F083F5-50EF-0361-E5E2-697C1791F5F1}"/>
                </a:ext>
              </a:extLst>
            </p:cNvPr>
            <p:cNvGrpSpPr/>
            <p:nvPr/>
          </p:nvGrpSpPr>
          <p:grpSpPr>
            <a:xfrm>
              <a:off x="4639190" y="2773653"/>
              <a:ext cx="444779" cy="184666"/>
              <a:chOff x="3417919" y="3969703"/>
              <a:chExt cx="444779" cy="184666"/>
            </a:xfrm>
          </p:grpSpPr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709437C0-B6C2-9266-DA12-3FE87048AA47}"/>
                  </a:ext>
                </a:extLst>
              </p:cNvPr>
              <p:cNvSpPr txBox="1"/>
              <p:nvPr/>
            </p:nvSpPr>
            <p:spPr>
              <a:xfrm>
                <a:off x="3417919" y="3969703"/>
                <a:ext cx="444779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dirty="0"/>
                  <a:t>    +</a:t>
                </a:r>
              </a:p>
            </p:txBody>
          </p:sp>
          <p:pic>
            <p:nvPicPr>
              <p:cNvPr id="58" name="Picture 6" descr="Autoicoon Auto Voertuig Geïsoleerd De Pictogrammen Van Het Vervoer  Automobiil Silhouet Vooraanzicht Sedan Auto Voertuig Of Automobians Symbool  Op Witte Achtergrond Voorraadvector Stockvectorkunst en meer beelden van  Auto - iStock">
                <a:extLst>
                  <a:ext uri="{FF2B5EF4-FFF2-40B4-BE49-F238E27FC236}">
                    <a16:creationId xmlns:a16="http://schemas.microsoft.com/office/drawing/2014/main" id="{48A782EB-739E-CECD-3DCF-245BD7127D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56071" y="4002088"/>
                <a:ext cx="182243" cy="135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4" descr="Voetganger Illustraties en vectorbeelden - iStock">
              <a:extLst>
                <a:ext uri="{FF2B5EF4-FFF2-40B4-BE49-F238E27FC236}">
                  <a16:creationId xmlns:a16="http://schemas.microsoft.com/office/drawing/2014/main" id="{3C3185C1-C54C-3345-09DD-D498D02902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0248" y="2793660"/>
              <a:ext cx="79261" cy="14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0" name="Groep 1029">
            <a:extLst>
              <a:ext uri="{FF2B5EF4-FFF2-40B4-BE49-F238E27FC236}">
                <a16:creationId xmlns:a16="http://schemas.microsoft.com/office/drawing/2014/main" id="{0A967E0F-315A-4F72-8E93-9B77AB3FB61F}"/>
              </a:ext>
            </a:extLst>
          </p:cNvPr>
          <p:cNvGrpSpPr/>
          <p:nvPr/>
        </p:nvGrpSpPr>
        <p:grpSpPr>
          <a:xfrm>
            <a:off x="5649429" y="2169087"/>
            <a:ext cx="716611" cy="348959"/>
            <a:chOff x="5314821" y="2189143"/>
            <a:chExt cx="716611" cy="348959"/>
          </a:xfrm>
        </p:grpSpPr>
        <p:sp>
          <p:nvSpPr>
            <p:cNvPr id="1024" name="Tekstvak 1023">
              <a:extLst>
                <a:ext uri="{FF2B5EF4-FFF2-40B4-BE49-F238E27FC236}">
                  <a16:creationId xmlns:a16="http://schemas.microsoft.com/office/drawing/2014/main" id="{42B01260-2D37-5084-8343-996700AF941F}"/>
                </a:ext>
              </a:extLst>
            </p:cNvPr>
            <p:cNvSpPr txBox="1"/>
            <p:nvPr/>
          </p:nvSpPr>
          <p:spPr>
            <a:xfrm>
              <a:off x="5314821" y="2271294"/>
              <a:ext cx="695454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  +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D3B567-EC21-C581-B2FB-C0160074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2473" y="2189143"/>
              <a:ext cx="348959" cy="348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2" descr="Bestelauto Illustraties en vectorbeelden - iStock">
              <a:extLst>
                <a:ext uri="{FF2B5EF4-FFF2-40B4-BE49-F238E27FC236}">
                  <a16:creationId xmlns:a16="http://schemas.microsoft.com/office/drawing/2014/main" id="{B49DB4CF-F188-C5C1-29E8-0C37C81C4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3595" y="2295023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ep 1038">
            <a:extLst>
              <a:ext uri="{FF2B5EF4-FFF2-40B4-BE49-F238E27FC236}">
                <a16:creationId xmlns:a16="http://schemas.microsoft.com/office/drawing/2014/main" id="{3B590234-E15B-39FD-F028-D43F5842E1A7}"/>
              </a:ext>
            </a:extLst>
          </p:cNvPr>
          <p:cNvGrpSpPr/>
          <p:nvPr/>
        </p:nvGrpSpPr>
        <p:grpSpPr>
          <a:xfrm>
            <a:off x="5649429" y="1695181"/>
            <a:ext cx="804863" cy="369332"/>
            <a:chOff x="5191124" y="1610596"/>
            <a:chExt cx="804863" cy="369332"/>
          </a:xfrm>
        </p:grpSpPr>
        <p:sp>
          <p:nvSpPr>
            <p:cNvPr id="1032" name="Tekstvak 1031">
              <a:extLst>
                <a:ext uri="{FF2B5EF4-FFF2-40B4-BE49-F238E27FC236}">
                  <a16:creationId xmlns:a16="http://schemas.microsoft.com/office/drawing/2014/main" id="{B753F377-E9D1-9FD7-254D-E99B3CB09E00}"/>
                </a:ext>
              </a:extLst>
            </p:cNvPr>
            <p:cNvSpPr txBox="1"/>
            <p:nvPr/>
          </p:nvSpPr>
          <p:spPr>
            <a:xfrm>
              <a:off x="5191124" y="1610596"/>
              <a:ext cx="8048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4x         +</a:t>
              </a:r>
            </a:p>
            <a:p>
              <a:r>
                <a:rPr lang="nl-NL" sz="1200" dirty="0"/>
                <a:t>              +</a:t>
              </a:r>
            </a:p>
          </p:txBody>
        </p:sp>
        <p:pic>
          <p:nvPicPr>
            <p:cNvPr id="1035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BEF42F38-A72D-6ACF-F0B3-EE8482F9A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4872" y="1641514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50E332C9-45DB-0405-AE4D-75B401B5E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4872" y="1809870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2">
              <a:extLst>
                <a:ext uri="{FF2B5EF4-FFF2-40B4-BE49-F238E27FC236}">
                  <a16:creationId xmlns:a16="http://schemas.microsoft.com/office/drawing/2014/main" id="{0A28DB66-14F1-B228-75FD-DEDB5272A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66" y="163094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8" name="Picture 8" descr="Scooter - Free transport icons">
              <a:extLst>
                <a:ext uri="{FF2B5EF4-FFF2-40B4-BE49-F238E27FC236}">
                  <a16:creationId xmlns:a16="http://schemas.microsoft.com/office/drawing/2014/main" id="{8B3919C4-E4EC-AC67-7EB6-02FEFD30F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66" y="1772088"/>
              <a:ext cx="204124" cy="20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0" name="Groep 1039">
            <a:extLst>
              <a:ext uri="{FF2B5EF4-FFF2-40B4-BE49-F238E27FC236}">
                <a16:creationId xmlns:a16="http://schemas.microsoft.com/office/drawing/2014/main" id="{82ED9829-84B5-4704-35EA-BA1E6D6B6E50}"/>
              </a:ext>
            </a:extLst>
          </p:cNvPr>
          <p:cNvGrpSpPr/>
          <p:nvPr/>
        </p:nvGrpSpPr>
        <p:grpSpPr>
          <a:xfrm>
            <a:off x="7205983" y="1595019"/>
            <a:ext cx="265206" cy="184666"/>
            <a:chOff x="3239995" y="2440159"/>
            <a:chExt cx="265206" cy="184666"/>
          </a:xfrm>
        </p:grpSpPr>
        <p:sp>
          <p:nvSpPr>
            <p:cNvPr id="1041" name="Tekstvak 1040">
              <a:extLst>
                <a:ext uri="{FF2B5EF4-FFF2-40B4-BE49-F238E27FC236}">
                  <a16:creationId xmlns:a16="http://schemas.microsoft.com/office/drawing/2014/main" id="{ABC30312-8BF5-2016-718E-E65F0F5BF7B8}"/>
                </a:ext>
              </a:extLst>
            </p:cNvPr>
            <p:cNvSpPr txBox="1"/>
            <p:nvPr/>
          </p:nvSpPr>
          <p:spPr>
            <a:xfrm>
              <a:off x="3239995" y="2440159"/>
              <a:ext cx="26520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nl-NL" sz="1200" dirty="0"/>
            </a:p>
          </p:txBody>
        </p:sp>
        <p:pic>
          <p:nvPicPr>
            <p:cNvPr id="1042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885ADA8C-7004-7AB0-F05D-1E852E3909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4608" y="2473889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5" name="Tekstvak 1044">
            <a:extLst>
              <a:ext uri="{FF2B5EF4-FFF2-40B4-BE49-F238E27FC236}">
                <a16:creationId xmlns:a16="http://schemas.microsoft.com/office/drawing/2014/main" id="{89EE9EEA-9623-745C-7018-E4F4AA6F3F1C}"/>
              </a:ext>
            </a:extLst>
          </p:cNvPr>
          <p:cNvSpPr txBox="1"/>
          <p:nvPr/>
        </p:nvSpPr>
        <p:spPr>
          <a:xfrm>
            <a:off x="7071489" y="1984421"/>
            <a:ext cx="78005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/>
              <a:t>      +      +</a:t>
            </a:r>
          </a:p>
        </p:txBody>
      </p:sp>
      <p:pic>
        <p:nvPicPr>
          <p:cNvPr id="1046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E53FFB2A-0379-FE2D-68A2-626234171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401" y="2010361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5F4EF3AF-7355-2A6C-5148-F33F03372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089" y="2007980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464D8F5D-314E-14A5-B019-B15FFB6D9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1679" y="2007980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9" name="Groep 1048">
            <a:extLst>
              <a:ext uri="{FF2B5EF4-FFF2-40B4-BE49-F238E27FC236}">
                <a16:creationId xmlns:a16="http://schemas.microsoft.com/office/drawing/2014/main" id="{16E8D18C-91B3-9662-9357-D0E6AF8F35BE}"/>
              </a:ext>
            </a:extLst>
          </p:cNvPr>
          <p:cNvGrpSpPr/>
          <p:nvPr/>
        </p:nvGrpSpPr>
        <p:grpSpPr>
          <a:xfrm>
            <a:off x="6708811" y="3048011"/>
            <a:ext cx="557213" cy="184666"/>
            <a:chOff x="4281039" y="755821"/>
            <a:chExt cx="557213" cy="184666"/>
          </a:xfrm>
        </p:grpSpPr>
        <p:sp>
          <p:nvSpPr>
            <p:cNvPr id="1050" name="Tekstvak 1049">
              <a:extLst>
                <a:ext uri="{FF2B5EF4-FFF2-40B4-BE49-F238E27FC236}">
                  <a16:creationId xmlns:a16="http://schemas.microsoft.com/office/drawing/2014/main" id="{F0F86A8D-10BD-CC53-A785-09ECDE4CF064}"/>
                </a:ext>
              </a:extLst>
            </p:cNvPr>
            <p:cNvSpPr txBox="1"/>
            <p:nvPr/>
          </p:nvSpPr>
          <p:spPr>
            <a:xfrm>
              <a:off x="4281039" y="755821"/>
              <a:ext cx="557213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</p:txBody>
        </p:sp>
        <p:pic>
          <p:nvPicPr>
            <p:cNvPr id="1051" name="Picture 2">
              <a:extLst>
                <a:ext uri="{FF2B5EF4-FFF2-40B4-BE49-F238E27FC236}">
                  <a16:creationId xmlns:a16="http://schemas.microsoft.com/office/drawing/2014/main" id="{328B8F8D-AB44-25CB-BDE3-10DE78026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091" y="779636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52" name="Picture 2">
              <a:extLst>
                <a:ext uri="{FF2B5EF4-FFF2-40B4-BE49-F238E27FC236}">
                  <a16:creationId xmlns:a16="http://schemas.microsoft.com/office/drawing/2014/main" id="{C10A9D65-B4F8-CD15-857C-90E98A9B9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45" y="77888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57" name="Groep 1056">
            <a:extLst>
              <a:ext uri="{FF2B5EF4-FFF2-40B4-BE49-F238E27FC236}">
                <a16:creationId xmlns:a16="http://schemas.microsoft.com/office/drawing/2014/main" id="{08980C2D-8398-086E-D450-1A9CE5494CFF}"/>
              </a:ext>
            </a:extLst>
          </p:cNvPr>
          <p:cNvGrpSpPr/>
          <p:nvPr/>
        </p:nvGrpSpPr>
        <p:grpSpPr>
          <a:xfrm>
            <a:off x="5577449" y="3584815"/>
            <a:ext cx="586131" cy="369332"/>
            <a:chOff x="3380862" y="3538317"/>
            <a:chExt cx="586131" cy="369332"/>
          </a:xfrm>
        </p:grpSpPr>
        <p:sp>
          <p:nvSpPr>
            <p:cNvPr id="1058" name="Tekstvak 1057">
              <a:extLst>
                <a:ext uri="{FF2B5EF4-FFF2-40B4-BE49-F238E27FC236}">
                  <a16:creationId xmlns:a16="http://schemas.microsoft.com/office/drawing/2014/main" id="{BEAB87E2-2233-AA9B-EA3D-39E719488D98}"/>
                </a:ext>
              </a:extLst>
            </p:cNvPr>
            <p:cNvSpPr txBox="1"/>
            <p:nvPr/>
          </p:nvSpPr>
          <p:spPr>
            <a:xfrm>
              <a:off x="3380862" y="3538317"/>
              <a:ext cx="5861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  <a:p>
              <a:pPr algn="ctr"/>
              <a:r>
                <a:rPr lang="nl-NL" sz="1200" dirty="0"/>
                <a:t>  +</a:t>
              </a:r>
            </a:p>
          </p:txBody>
        </p:sp>
        <p:pic>
          <p:nvPicPr>
            <p:cNvPr id="1060" name="Picture 2">
              <a:extLst>
                <a:ext uri="{FF2B5EF4-FFF2-40B4-BE49-F238E27FC236}">
                  <a16:creationId xmlns:a16="http://schemas.microsoft.com/office/drawing/2014/main" id="{DF59A444-E9C1-9470-E5C0-A20B0A44C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029" y="3569338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61" name="Picture 8" descr="Scooter - Free transport icons">
            <a:extLst>
              <a:ext uri="{FF2B5EF4-FFF2-40B4-BE49-F238E27FC236}">
                <a16:creationId xmlns:a16="http://schemas.microsoft.com/office/drawing/2014/main" id="{F17D69CE-522D-64E0-DC22-EFE82F04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379" y="3580572"/>
            <a:ext cx="204124" cy="2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E7AAEBED-6EE3-A212-9E47-FFD7F8898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3229" y="3795232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4" descr="Voetganger Illustraties en vectorbeelden - iStock">
            <a:extLst>
              <a:ext uri="{FF2B5EF4-FFF2-40B4-BE49-F238E27FC236}">
                <a16:creationId xmlns:a16="http://schemas.microsoft.com/office/drawing/2014/main" id="{D86D46B2-79C8-4811-76D2-4367DF736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4762" y="3778436"/>
            <a:ext cx="79261" cy="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" descr="Voetganger Illustraties en vectorbeelden - iStock">
            <a:extLst>
              <a:ext uri="{FF2B5EF4-FFF2-40B4-BE49-F238E27FC236}">
                <a16:creationId xmlns:a16="http://schemas.microsoft.com/office/drawing/2014/main" id="{7CDF6C81-91DE-A81C-0230-F396DC282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4010" y="3777995"/>
            <a:ext cx="79261" cy="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" descr="Voetganger Illustraties en vectorbeelden - iStock">
            <a:extLst>
              <a:ext uri="{FF2B5EF4-FFF2-40B4-BE49-F238E27FC236}">
                <a16:creationId xmlns:a16="http://schemas.microsoft.com/office/drawing/2014/main" id="{65155AD9-ABDD-F034-35EC-F2B855EE0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6794" y="3777995"/>
            <a:ext cx="79261" cy="1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7" name="Groep 1066">
            <a:extLst>
              <a:ext uri="{FF2B5EF4-FFF2-40B4-BE49-F238E27FC236}">
                <a16:creationId xmlns:a16="http://schemas.microsoft.com/office/drawing/2014/main" id="{0F10380F-BBB4-7F0A-CE34-90F704DF1F53}"/>
              </a:ext>
            </a:extLst>
          </p:cNvPr>
          <p:cNvGrpSpPr/>
          <p:nvPr/>
        </p:nvGrpSpPr>
        <p:grpSpPr>
          <a:xfrm>
            <a:off x="4726888" y="4715105"/>
            <a:ext cx="804863" cy="553998"/>
            <a:chOff x="5191124" y="1610596"/>
            <a:chExt cx="804863" cy="553998"/>
          </a:xfrm>
        </p:grpSpPr>
        <p:sp>
          <p:nvSpPr>
            <p:cNvPr id="1068" name="Tekstvak 1067">
              <a:extLst>
                <a:ext uri="{FF2B5EF4-FFF2-40B4-BE49-F238E27FC236}">
                  <a16:creationId xmlns:a16="http://schemas.microsoft.com/office/drawing/2014/main" id="{BF20169E-7571-9E63-D574-379D9B3431C6}"/>
                </a:ext>
              </a:extLst>
            </p:cNvPr>
            <p:cNvSpPr txBox="1"/>
            <p:nvPr/>
          </p:nvSpPr>
          <p:spPr>
            <a:xfrm>
              <a:off x="5191124" y="1610596"/>
              <a:ext cx="804863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2x         +</a:t>
              </a:r>
            </a:p>
            <a:p>
              <a:r>
                <a:rPr lang="nl-NL" sz="1200" dirty="0"/>
                <a:t>              +</a:t>
              </a:r>
            </a:p>
            <a:p>
              <a:r>
                <a:rPr lang="nl-NL" sz="1200" dirty="0"/>
                <a:t>              +</a:t>
              </a:r>
            </a:p>
          </p:txBody>
        </p:sp>
        <p:pic>
          <p:nvPicPr>
            <p:cNvPr id="1069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01AB9E36-155F-0383-8F5B-043FABB491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4872" y="1641514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628488A5-A180-9D68-FF75-8C73D071F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4872" y="1809870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1" name="Picture 2">
              <a:extLst>
                <a:ext uri="{FF2B5EF4-FFF2-40B4-BE49-F238E27FC236}">
                  <a16:creationId xmlns:a16="http://schemas.microsoft.com/office/drawing/2014/main" id="{0AF2463C-2B66-4019-B453-0EC4DF526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66" y="163094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73" name="Picture 2">
            <a:extLst>
              <a:ext uri="{FF2B5EF4-FFF2-40B4-BE49-F238E27FC236}">
                <a16:creationId xmlns:a16="http://schemas.microsoft.com/office/drawing/2014/main" id="{240A52C5-54E0-DC0B-F570-C8A4B53C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630" y="4914379"/>
            <a:ext cx="221015" cy="1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74" name="Picture 2">
            <a:extLst>
              <a:ext uri="{FF2B5EF4-FFF2-40B4-BE49-F238E27FC236}">
                <a16:creationId xmlns:a16="http://schemas.microsoft.com/office/drawing/2014/main" id="{116A081B-B10A-C12D-E6B9-804EDB57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630" y="5091445"/>
            <a:ext cx="221015" cy="1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75" name="Picture 2">
            <a:extLst>
              <a:ext uri="{FF2B5EF4-FFF2-40B4-BE49-F238E27FC236}">
                <a16:creationId xmlns:a16="http://schemas.microsoft.com/office/drawing/2014/main" id="{4846906D-D03F-6F47-4B4E-8B0025B06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007" y="5091118"/>
            <a:ext cx="221015" cy="13854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76" name="Groep 1075">
            <a:extLst>
              <a:ext uri="{FF2B5EF4-FFF2-40B4-BE49-F238E27FC236}">
                <a16:creationId xmlns:a16="http://schemas.microsoft.com/office/drawing/2014/main" id="{0B043C9C-C18C-CF64-174A-8D12FD480248}"/>
              </a:ext>
            </a:extLst>
          </p:cNvPr>
          <p:cNvGrpSpPr/>
          <p:nvPr/>
        </p:nvGrpSpPr>
        <p:grpSpPr>
          <a:xfrm>
            <a:off x="5910201" y="4323105"/>
            <a:ext cx="586131" cy="184666"/>
            <a:chOff x="3417919" y="3969703"/>
            <a:chExt cx="586131" cy="184666"/>
          </a:xfrm>
        </p:grpSpPr>
        <p:sp>
          <p:nvSpPr>
            <p:cNvPr id="1077" name="Tekstvak 1076">
              <a:extLst>
                <a:ext uri="{FF2B5EF4-FFF2-40B4-BE49-F238E27FC236}">
                  <a16:creationId xmlns:a16="http://schemas.microsoft.com/office/drawing/2014/main" id="{BB9EBCA7-9529-77FF-6837-5AB8607846B5}"/>
                </a:ext>
              </a:extLst>
            </p:cNvPr>
            <p:cNvSpPr txBox="1"/>
            <p:nvPr/>
          </p:nvSpPr>
          <p:spPr>
            <a:xfrm>
              <a:off x="3417919" y="3969703"/>
              <a:ext cx="586131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 +</a:t>
              </a:r>
            </a:p>
          </p:txBody>
        </p:sp>
        <p:pic>
          <p:nvPicPr>
            <p:cNvPr id="1079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2B1AA72D-64D8-1526-694F-0C605BAB2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98947" y="4002088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0" name="Picture 2">
            <a:extLst>
              <a:ext uri="{FF2B5EF4-FFF2-40B4-BE49-F238E27FC236}">
                <a16:creationId xmlns:a16="http://schemas.microsoft.com/office/drawing/2014/main" id="{2F328D3C-5A75-B431-256F-57725146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352" y="4356705"/>
            <a:ext cx="221015" cy="138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83" name="Tekstvak 1082">
            <a:extLst>
              <a:ext uri="{FF2B5EF4-FFF2-40B4-BE49-F238E27FC236}">
                <a16:creationId xmlns:a16="http://schemas.microsoft.com/office/drawing/2014/main" id="{138820A0-81DF-55F9-C2E6-73802B7D025A}"/>
              </a:ext>
            </a:extLst>
          </p:cNvPr>
          <p:cNvSpPr txBox="1"/>
          <p:nvPr/>
        </p:nvSpPr>
        <p:spPr>
          <a:xfrm>
            <a:off x="6144014" y="4945403"/>
            <a:ext cx="49309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/>
              <a:t>      +     </a:t>
            </a:r>
          </a:p>
        </p:txBody>
      </p:sp>
      <p:pic>
        <p:nvPicPr>
          <p:cNvPr id="1084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6F6CAF4E-E95B-830A-D357-BFA1D662C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9926" y="4971343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26F7A363-BE1E-2772-8799-50908BB54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3852" y="4968962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8" name="Tekstvak 1087">
            <a:extLst>
              <a:ext uri="{FF2B5EF4-FFF2-40B4-BE49-F238E27FC236}">
                <a16:creationId xmlns:a16="http://schemas.microsoft.com/office/drawing/2014/main" id="{2C09FC50-1653-F208-4DC0-3B33423A46FE}"/>
              </a:ext>
            </a:extLst>
          </p:cNvPr>
          <p:cNvSpPr txBox="1"/>
          <p:nvPr/>
        </p:nvSpPr>
        <p:spPr>
          <a:xfrm>
            <a:off x="7167633" y="4460929"/>
            <a:ext cx="26520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nl-NL" sz="1200" dirty="0"/>
          </a:p>
        </p:txBody>
      </p:sp>
      <p:pic>
        <p:nvPicPr>
          <p:cNvPr id="1090" name="Picture 8" descr="Scooter - Free transport icons">
            <a:extLst>
              <a:ext uri="{FF2B5EF4-FFF2-40B4-BE49-F238E27FC236}">
                <a16:creationId xmlns:a16="http://schemas.microsoft.com/office/drawing/2014/main" id="{72961D6A-B7CA-35B6-B552-F9A87560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29" y="4441471"/>
            <a:ext cx="204124" cy="2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1" name="Groep 1090">
            <a:extLst>
              <a:ext uri="{FF2B5EF4-FFF2-40B4-BE49-F238E27FC236}">
                <a16:creationId xmlns:a16="http://schemas.microsoft.com/office/drawing/2014/main" id="{351DE350-2874-C89A-E770-656A8B8B73D0}"/>
              </a:ext>
            </a:extLst>
          </p:cNvPr>
          <p:cNvGrpSpPr/>
          <p:nvPr/>
        </p:nvGrpSpPr>
        <p:grpSpPr>
          <a:xfrm>
            <a:off x="7154232" y="3441203"/>
            <a:ext cx="557213" cy="369332"/>
            <a:chOff x="3380862" y="3538317"/>
            <a:chExt cx="557213" cy="369332"/>
          </a:xfrm>
        </p:grpSpPr>
        <p:sp>
          <p:nvSpPr>
            <p:cNvPr id="1092" name="Tekstvak 1091">
              <a:extLst>
                <a:ext uri="{FF2B5EF4-FFF2-40B4-BE49-F238E27FC236}">
                  <a16:creationId xmlns:a16="http://schemas.microsoft.com/office/drawing/2014/main" id="{77E62A0C-36EB-8564-D898-D36F2D6175C3}"/>
                </a:ext>
              </a:extLst>
            </p:cNvPr>
            <p:cNvSpPr txBox="1"/>
            <p:nvPr/>
          </p:nvSpPr>
          <p:spPr>
            <a:xfrm>
              <a:off x="3380862" y="3538317"/>
              <a:ext cx="5572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  <a:p>
              <a:pPr algn="ctr"/>
              <a:endParaRPr lang="nl-NL" sz="1200" dirty="0"/>
            </a:p>
          </p:txBody>
        </p:sp>
        <p:pic>
          <p:nvPicPr>
            <p:cNvPr id="1093" name="Picture 2">
              <a:extLst>
                <a:ext uri="{FF2B5EF4-FFF2-40B4-BE49-F238E27FC236}">
                  <a16:creationId xmlns:a16="http://schemas.microsoft.com/office/drawing/2014/main" id="{1806CEAD-6F17-0F3F-9BAF-6A719FC26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570" y="356882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095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54351C74-F156-EF30-1BC3-7D9A5BFE8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172" y="3470340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87D6381A-D641-30E0-2EE6-0785F4B2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172" y="3642859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2" name="Groep 1101">
            <a:extLst>
              <a:ext uri="{FF2B5EF4-FFF2-40B4-BE49-F238E27FC236}">
                <a16:creationId xmlns:a16="http://schemas.microsoft.com/office/drawing/2014/main" id="{08AF1977-433E-470D-E703-60786E819EE2}"/>
              </a:ext>
            </a:extLst>
          </p:cNvPr>
          <p:cNvGrpSpPr/>
          <p:nvPr/>
        </p:nvGrpSpPr>
        <p:grpSpPr>
          <a:xfrm>
            <a:off x="8232543" y="3777995"/>
            <a:ext cx="233864" cy="369332"/>
            <a:chOff x="7631906" y="3795925"/>
            <a:chExt cx="233864" cy="369332"/>
          </a:xfrm>
        </p:grpSpPr>
        <p:sp>
          <p:nvSpPr>
            <p:cNvPr id="1098" name="Tekstvak 1097">
              <a:extLst>
                <a:ext uri="{FF2B5EF4-FFF2-40B4-BE49-F238E27FC236}">
                  <a16:creationId xmlns:a16="http://schemas.microsoft.com/office/drawing/2014/main" id="{7AFCE31A-B3FE-F54B-3EAC-8884F1F27C52}"/>
                </a:ext>
              </a:extLst>
            </p:cNvPr>
            <p:cNvSpPr txBox="1"/>
            <p:nvPr/>
          </p:nvSpPr>
          <p:spPr>
            <a:xfrm>
              <a:off x="7631906" y="3795925"/>
              <a:ext cx="23386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nl-NL" sz="1200" dirty="0"/>
            </a:p>
            <a:p>
              <a:pPr algn="ctr"/>
              <a:r>
                <a:rPr lang="nl-NL" sz="1200" dirty="0"/>
                <a:t>?</a:t>
              </a:r>
            </a:p>
          </p:txBody>
        </p:sp>
        <p:pic>
          <p:nvPicPr>
            <p:cNvPr id="1101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95A91C3A-73F2-134D-CB17-308AB802DA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56095" y="3836941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03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8DC6F44B-FB43-1AD0-89C3-DD9B93DE0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4683" y="5917891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5" name="Groep 1104">
            <a:extLst>
              <a:ext uri="{FF2B5EF4-FFF2-40B4-BE49-F238E27FC236}">
                <a16:creationId xmlns:a16="http://schemas.microsoft.com/office/drawing/2014/main" id="{7C8DD83A-51CB-3A2E-4496-D4B0FF84BEB0}"/>
              </a:ext>
            </a:extLst>
          </p:cNvPr>
          <p:cNvGrpSpPr/>
          <p:nvPr/>
        </p:nvGrpSpPr>
        <p:grpSpPr>
          <a:xfrm>
            <a:off x="9922974" y="6238671"/>
            <a:ext cx="287999" cy="151166"/>
            <a:chOff x="10709551" y="5430771"/>
            <a:chExt cx="287999" cy="151166"/>
          </a:xfrm>
        </p:grpSpPr>
        <p:sp>
          <p:nvSpPr>
            <p:cNvPr id="1104" name="Rechthoek 1103">
              <a:extLst>
                <a:ext uri="{FF2B5EF4-FFF2-40B4-BE49-F238E27FC236}">
                  <a16:creationId xmlns:a16="http://schemas.microsoft.com/office/drawing/2014/main" id="{0FCDE39C-63CD-E36A-3957-112897006235}"/>
                </a:ext>
              </a:extLst>
            </p:cNvPr>
            <p:cNvSpPr/>
            <p:nvPr/>
          </p:nvSpPr>
          <p:spPr>
            <a:xfrm>
              <a:off x="10709551" y="5430771"/>
              <a:ext cx="282299" cy="136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9" name="Picture 2">
              <a:extLst>
                <a:ext uri="{FF2B5EF4-FFF2-40B4-BE49-F238E27FC236}">
                  <a16:creationId xmlns:a16="http://schemas.microsoft.com/office/drawing/2014/main" id="{A6705624-2BF0-607F-4809-156D7AC6B0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 bwMode="auto">
            <a:xfrm flipH="1">
              <a:off x="10709551" y="5430771"/>
              <a:ext cx="287999" cy="15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06" name="Tekstvak 1105">
            <a:extLst>
              <a:ext uri="{FF2B5EF4-FFF2-40B4-BE49-F238E27FC236}">
                <a16:creationId xmlns:a16="http://schemas.microsoft.com/office/drawing/2014/main" id="{8146A511-47E5-0B2F-E91D-0CBFE7E3DE76}"/>
              </a:ext>
            </a:extLst>
          </p:cNvPr>
          <p:cNvSpPr txBox="1"/>
          <p:nvPr/>
        </p:nvSpPr>
        <p:spPr>
          <a:xfrm>
            <a:off x="9980662" y="6350645"/>
            <a:ext cx="128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?</a:t>
            </a:r>
          </a:p>
        </p:txBody>
      </p:sp>
      <p:sp>
        <p:nvSpPr>
          <p:cNvPr id="1107" name="Tekstvak 1106">
            <a:extLst>
              <a:ext uri="{FF2B5EF4-FFF2-40B4-BE49-F238E27FC236}">
                <a16:creationId xmlns:a16="http://schemas.microsoft.com/office/drawing/2014/main" id="{361D1C48-1987-144A-54CB-B9609D46F140}"/>
              </a:ext>
            </a:extLst>
          </p:cNvPr>
          <p:cNvSpPr txBox="1"/>
          <p:nvPr/>
        </p:nvSpPr>
        <p:spPr>
          <a:xfrm>
            <a:off x="1018841" y="347195"/>
            <a:ext cx="3554021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i="1" dirty="0"/>
              <a:t>Ongevallen 2018-2022</a:t>
            </a:r>
          </a:p>
        </p:txBody>
      </p:sp>
      <p:pic>
        <p:nvPicPr>
          <p:cNvPr id="1108" name="Picture 10" descr="96,006 Tractor Icon Images, Stock Photos &amp; Vectors | Shutterstock">
            <a:extLst>
              <a:ext uri="{FF2B5EF4-FFF2-40B4-BE49-F238E27FC236}">
                <a16:creationId xmlns:a16="http://schemas.microsoft.com/office/drawing/2014/main" id="{A9901CF7-766C-9EC4-10F7-5AB83E014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31966" y="6204963"/>
            <a:ext cx="244070" cy="1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2" descr="motor-icoon - Verhoeven Verkeersopleidingen">
            <a:extLst>
              <a:ext uri="{FF2B5EF4-FFF2-40B4-BE49-F238E27FC236}">
                <a16:creationId xmlns:a16="http://schemas.microsoft.com/office/drawing/2014/main" id="{9EB3066A-074F-1503-A514-B470BE9E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5657" y="6584019"/>
            <a:ext cx="156688" cy="1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7EC72A-4BD6-EA74-A4DC-EDE5D31CF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3"/>
          <a:stretch/>
        </p:blipFill>
        <p:spPr>
          <a:xfrm>
            <a:off x="609324" y="900552"/>
            <a:ext cx="5273166" cy="56926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4E4A7D-0591-E9F2-DACE-849DB8C20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42" y="900552"/>
            <a:ext cx="3863058" cy="5698966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2CFC87E3-3CDC-B1FC-2293-25CE2EF9B00B}"/>
              </a:ext>
            </a:extLst>
          </p:cNvPr>
          <p:cNvGrpSpPr/>
          <p:nvPr/>
        </p:nvGrpSpPr>
        <p:grpSpPr>
          <a:xfrm>
            <a:off x="9111224" y="2580447"/>
            <a:ext cx="586131" cy="204124"/>
            <a:chOff x="8615924" y="2189922"/>
            <a:chExt cx="586131" cy="204124"/>
          </a:xfrm>
        </p:grpSpPr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977187D8-FDCE-563C-10C8-7335EDBF1E52}"/>
                </a:ext>
              </a:extLst>
            </p:cNvPr>
            <p:cNvGrpSpPr/>
            <p:nvPr/>
          </p:nvGrpSpPr>
          <p:grpSpPr>
            <a:xfrm>
              <a:off x="8615924" y="2194165"/>
              <a:ext cx="586131" cy="184666"/>
              <a:chOff x="3380862" y="3538317"/>
              <a:chExt cx="586131" cy="184666"/>
            </a:xfrm>
          </p:grpSpPr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7C435C7E-BE8D-CB57-F204-8C8C6245833A}"/>
                  </a:ext>
                </a:extLst>
              </p:cNvPr>
              <p:cNvSpPr txBox="1"/>
              <p:nvPr/>
            </p:nvSpPr>
            <p:spPr>
              <a:xfrm>
                <a:off x="3380862" y="3538317"/>
                <a:ext cx="586131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 dirty="0"/>
                  <a:t>+</a:t>
                </a:r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71B4AEA1-EE1B-C0D9-288A-EDDB89034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029" y="3569338"/>
                <a:ext cx="221015" cy="13854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4" name="Picture 8" descr="Scooter - Free transport icons">
              <a:extLst>
                <a:ext uri="{FF2B5EF4-FFF2-40B4-BE49-F238E27FC236}">
                  <a16:creationId xmlns:a16="http://schemas.microsoft.com/office/drawing/2014/main" id="{605E3A00-DEF1-ED3E-E13F-ECCC379E0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854" y="2189922"/>
              <a:ext cx="204124" cy="20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CFB31D1-3355-73DD-2C03-73D73407D923}"/>
              </a:ext>
            </a:extLst>
          </p:cNvPr>
          <p:cNvGrpSpPr/>
          <p:nvPr/>
        </p:nvGrpSpPr>
        <p:grpSpPr>
          <a:xfrm>
            <a:off x="8956299" y="3135653"/>
            <a:ext cx="493092" cy="184666"/>
            <a:chOff x="6144014" y="4945403"/>
            <a:chExt cx="493092" cy="184666"/>
          </a:xfrm>
        </p:grpSpPr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38B9CEB-CBF6-9ECB-A71E-01F97862B50A}"/>
                </a:ext>
              </a:extLst>
            </p:cNvPr>
            <p:cNvSpPr txBox="1"/>
            <p:nvPr/>
          </p:nvSpPr>
          <p:spPr>
            <a:xfrm>
              <a:off x="6144014" y="4945403"/>
              <a:ext cx="493092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+     </a:t>
              </a:r>
            </a:p>
          </p:txBody>
        </p:sp>
        <p:pic>
          <p:nvPicPr>
            <p:cNvPr id="17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3A23C94C-912A-FDE3-AB28-4B22C2F462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9926" y="4971343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BF8D33A1-C08F-1D36-F951-A39DA09B3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33852" y="4968962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348C87B5-B1AD-4BC2-3BC5-9B0B0E8A170E}"/>
              </a:ext>
            </a:extLst>
          </p:cNvPr>
          <p:cNvSpPr txBox="1"/>
          <p:nvPr/>
        </p:nvSpPr>
        <p:spPr>
          <a:xfrm>
            <a:off x="8594728" y="3627860"/>
            <a:ext cx="26520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nl-NL" sz="12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B252A6E-87F7-E786-D593-E7750122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823" y="3657315"/>
            <a:ext cx="221015" cy="13854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52304F21-C663-478A-052A-B91B042A4E44}"/>
              </a:ext>
            </a:extLst>
          </p:cNvPr>
          <p:cNvGrpSpPr/>
          <p:nvPr/>
        </p:nvGrpSpPr>
        <p:grpSpPr>
          <a:xfrm>
            <a:off x="7945217" y="5021356"/>
            <a:ext cx="671606" cy="184666"/>
            <a:chOff x="1703294" y="2973559"/>
            <a:chExt cx="671606" cy="184666"/>
          </a:xfrm>
        </p:grpSpPr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313736EB-F70C-F4BE-8107-64957ACE2BC1}"/>
                </a:ext>
              </a:extLst>
            </p:cNvPr>
            <p:cNvSpPr txBox="1"/>
            <p:nvPr/>
          </p:nvSpPr>
          <p:spPr>
            <a:xfrm>
              <a:off x="1703294" y="2973559"/>
              <a:ext cx="67160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+</a:t>
              </a:r>
            </a:p>
          </p:txBody>
        </p:sp>
        <p:pic>
          <p:nvPicPr>
            <p:cNvPr id="27" name="Picture 2" descr="Bestelauto Illustraties en vectorbeelden - iStock">
              <a:extLst>
                <a:ext uri="{FF2B5EF4-FFF2-40B4-BE49-F238E27FC236}">
                  <a16:creationId xmlns:a16="http://schemas.microsoft.com/office/drawing/2014/main" id="{C7AE0C24-3022-256F-7048-5B6CB30A67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7106" y="2999804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BF9FB530-6555-877E-6F69-F6FFC00A5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7661" y="5049666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95B7D3CF-2ABF-449B-EFB9-EE9994CF43C6}"/>
              </a:ext>
            </a:extLst>
          </p:cNvPr>
          <p:cNvSpPr txBox="1"/>
          <p:nvPr/>
        </p:nvSpPr>
        <p:spPr>
          <a:xfrm>
            <a:off x="11039741" y="2545385"/>
            <a:ext cx="671606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/>
              <a:t>       +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BF20DA78-8168-4EFB-2C9F-2AB647DF6120}"/>
              </a:ext>
            </a:extLst>
          </p:cNvPr>
          <p:cNvGrpSpPr/>
          <p:nvPr/>
        </p:nvGrpSpPr>
        <p:grpSpPr>
          <a:xfrm>
            <a:off x="8471250" y="4036337"/>
            <a:ext cx="639974" cy="742907"/>
            <a:chOff x="10840033" y="2870007"/>
            <a:chExt cx="639974" cy="742907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4C03280D-F15A-856F-F7AE-B928EC6BED86}"/>
                </a:ext>
              </a:extLst>
            </p:cNvPr>
            <p:cNvGrpSpPr/>
            <p:nvPr/>
          </p:nvGrpSpPr>
          <p:grpSpPr>
            <a:xfrm>
              <a:off x="10840033" y="2870007"/>
              <a:ext cx="639974" cy="742907"/>
              <a:chOff x="10840033" y="2870007"/>
              <a:chExt cx="639974" cy="742907"/>
            </a:xfrm>
          </p:grpSpPr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0781C4AC-E0BA-BB28-01E9-55707298A061}"/>
                  </a:ext>
                </a:extLst>
              </p:cNvPr>
              <p:cNvSpPr txBox="1"/>
              <p:nvPr/>
            </p:nvSpPr>
            <p:spPr>
              <a:xfrm>
                <a:off x="10840033" y="2874250"/>
                <a:ext cx="639974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dirty="0"/>
                  <a:t>        + </a:t>
                </a:r>
              </a:p>
              <a:p>
                <a:r>
                  <a:rPr lang="nl-NL" sz="1200" dirty="0"/>
                  <a:t>       +</a:t>
                </a:r>
              </a:p>
              <a:p>
                <a:r>
                  <a:rPr lang="nl-NL" sz="1200" dirty="0"/>
                  <a:t>       + </a:t>
                </a:r>
              </a:p>
              <a:p>
                <a:r>
                  <a:rPr lang="nl-NL" sz="1200" dirty="0"/>
                  <a:t>       + </a:t>
                </a:r>
              </a:p>
            </p:txBody>
          </p:sp>
          <p:pic>
            <p:nvPicPr>
              <p:cNvPr id="31" name="Picture 8" descr="Scooter - Free transport icons">
                <a:extLst>
                  <a:ext uri="{FF2B5EF4-FFF2-40B4-BE49-F238E27FC236}">
                    <a16:creationId xmlns:a16="http://schemas.microsoft.com/office/drawing/2014/main" id="{1D1B3073-88BA-310B-1A3E-0747636719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67451" y="2870007"/>
                <a:ext cx="222875" cy="204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3FF31874-7E33-B8FA-5F53-91F3CF52C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451" y="3088203"/>
              <a:ext cx="188699" cy="1182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7" name="Picture 2" descr="Bestelauto Illustraties en vectorbeelden - iStock">
              <a:extLst>
                <a:ext uri="{FF2B5EF4-FFF2-40B4-BE49-F238E27FC236}">
                  <a16:creationId xmlns:a16="http://schemas.microsoft.com/office/drawing/2014/main" id="{E5F07FA5-4777-B5B1-D8FB-95339A06A2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65647" y="3090611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DA5F420B-A5B9-7B47-258C-53C222EEF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3172" y="2921964"/>
              <a:ext cx="188699" cy="1182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E32D0BF7-91BD-98FD-9DAA-2927F072D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533" y="3261175"/>
              <a:ext cx="188699" cy="1182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0" name="Picture 8" descr="Scooter - Free transport icons">
              <a:extLst>
                <a:ext uri="{FF2B5EF4-FFF2-40B4-BE49-F238E27FC236}">
                  <a16:creationId xmlns:a16="http://schemas.microsoft.com/office/drawing/2014/main" id="{AD12F36A-589F-2519-DA2C-A033CA3EA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444" y="3395370"/>
              <a:ext cx="222875" cy="20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292684D2-1DC6-2120-1869-4A4215F9B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18525" y="3270736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C5C8E94B-1035-35FB-D24D-E994CC008A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23122" y="3441825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2F3CFAF0-14C7-F3A9-2D05-89B4D98AF5E1}"/>
              </a:ext>
            </a:extLst>
          </p:cNvPr>
          <p:cNvGrpSpPr/>
          <p:nvPr/>
        </p:nvGrpSpPr>
        <p:grpSpPr>
          <a:xfrm>
            <a:off x="3631081" y="2238079"/>
            <a:ext cx="671606" cy="184666"/>
            <a:chOff x="1703294" y="2973559"/>
            <a:chExt cx="671606" cy="184666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25D83329-82E4-278A-36A6-55D55BDC4C94}"/>
                </a:ext>
              </a:extLst>
            </p:cNvPr>
            <p:cNvSpPr txBox="1"/>
            <p:nvPr/>
          </p:nvSpPr>
          <p:spPr>
            <a:xfrm>
              <a:off x="1703294" y="2973559"/>
              <a:ext cx="671606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+</a:t>
              </a:r>
            </a:p>
          </p:txBody>
        </p:sp>
        <p:pic>
          <p:nvPicPr>
            <p:cNvPr id="48" name="Picture 2" descr="Bestelauto Illustraties en vectorbeelden - iStock">
              <a:extLst>
                <a:ext uri="{FF2B5EF4-FFF2-40B4-BE49-F238E27FC236}">
                  <a16:creationId xmlns:a16="http://schemas.microsoft.com/office/drawing/2014/main" id="{5FE74824-93F4-A847-3519-572D443B97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49806" y="2999804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ep 49">
            <a:extLst>
              <a:ext uri="{FF2B5EF4-FFF2-40B4-BE49-F238E27FC236}">
                <a16:creationId xmlns:a16="http://schemas.microsoft.com/office/drawing/2014/main" id="{F0ECF2BF-DDA4-221B-88C6-01677A8EB6C3}"/>
              </a:ext>
            </a:extLst>
          </p:cNvPr>
          <p:cNvGrpSpPr/>
          <p:nvPr/>
        </p:nvGrpSpPr>
        <p:grpSpPr>
          <a:xfrm>
            <a:off x="3095432" y="3294348"/>
            <a:ext cx="557213" cy="184666"/>
            <a:chOff x="4281039" y="755821"/>
            <a:chExt cx="557213" cy="184666"/>
          </a:xfrm>
        </p:grpSpPr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FBD04DC2-2877-F1B2-9A83-5D9B1706D6B0}"/>
                </a:ext>
              </a:extLst>
            </p:cNvPr>
            <p:cNvSpPr txBox="1"/>
            <p:nvPr/>
          </p:nvSpPr>
          <p:spPr>
            <a:xfrm>
              <a:off x="4281039" y="755821"/>
              <a:ext cx="557213" cy="184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l-NL" sz="1200" dirty="0"/>
                <a:t>+</a:t>
              </a:r>
            </a:p>
          </p:txBody>
        </p: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BC24D246-BEA1-6B23-13F6-14BE5F174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45" y="778882"/>
              <a:ext cx="221015" cy="13854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54" name="Picture 8" descr="Scooter - Free transport icons">
            <a:extLst>
              <a:ext uri="{FF2B5EF4-FFF2-40B4-BE49-F238E27FC236}">
                <a16:creationId xmlns:a16="http://schemas.microsoft.com/office/drawing/2014/main" id="{1FBA3A4D-64EA-2CDB-C8A6-087C4055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rgbClr val="89948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293" y="2226241"/>
            <a:ext cx="222875" cy="2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Scooter - Free transport icons">
            <a:extLst>
              <a:ext uri="{FF2B5EF4-FFF2-40B4-BE49-F238E27FC236}">
                <a16:creationId xmlns:a16="http://schemas.microsoft.com/office/drawing/2014/main" id="{0A3C98EE-80FD-6122-4E79-30A91DD0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432" y="3284666"/>
            <a:ext cx="222875" cy="204124"/>
          </a:xfrm>
          <a:prstGeom prst="rect">
            <a:avLst/>
          </a:prstGeom>
          <a:solidFill>
            <a:srgbClr val="C00000">
              <a:alpha val="36000"/>
            </a:srgbClr>
          </a:solidFill>
        </p:spPr>
      </p:pic>
      <p:grpSp>
        <p:nvGrpSpPr>
          <p:cNvPr id="56" name="Groep 55">
            <a:extLst>
              <a:ext uri="{FF2B5EF4-FFF2-40B4-BE49-F238E27FC236}">
                <a16:creationId xmlns:a16="http://schemas.microsoft.com/office/drawing/2014/main" id="{0E3097B9-D697-8AAC-2C6A-0538697F3A76}"/>
              </a:ext>
            </a:extLst>
          </p:cNvPr>
          <p:cNvGrpSpPr/>
          <p:nvPr/>
        </p:nvGrpSpPr>
        <p:grpSpPr>
          <a:xfrm>
            <a:off x="2929259" y="3611193"/>
            <a:ext cx="806922" cy="184666"/>
            <a:chOff x="4639190" y="2773653"/>
            <a:chExt cx="806922" cy="184666"/>
          </a:xfrm>
        </p:grpSpPr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4BCD8A34-F9A6-FBF3-BEFC-05B775DF4ACE}"/>
                </a:ext>
              </a:extLst>
            </p:cNvPr>
            <p:cNvGrpSpPr/>
            <p:nvPr/>
          </p:nvGrpSpPr>
          <p:grpSpPr>
            <a:xfrm>
              <a:off x="4639190" y="2773653"/>
              <a:ext cx="806922" cy="184666"/>
              <a:chOff x="3417919" y="3969703"/>
              <a:chExt cx="806922" cy="184666"/>
            </a:xfrm>
          </p:grpSpPr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EB475F48-F958-5825-800D-964F7F48A774}"/>
                  </a:ext>
                </a:extLst>
              </p:cNvPr>
              <p:cNvSpPr txBox="1"/>
              <p:nvPr/>
            </p:nvSpPr>
            <p:spPr>
              <a:xfrm>
                <a:off x="3417919" y="3969703"/>
                <a:ext cx="806922" cy="184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l-NL" sz="1200" dirty="0"/>
                  <a:t>    +            </a:t>
                </a:r>
              </a:p>
            </p:txBody>
          </p:sp>
          <p:pic>
            <p:nvPicPr>
              <p:cNvPr id="60" name="Picture 6" descr="Autoicoon Auto Voertuig Geïsoleerd De Pictogrammen Van Het Vervoer  Automobiil Silhouet Vooraanzicht Sedan Auto Voertuig Of Automobians Symbool  Op Witte Achtergrond Voorraadvector Stockvectorkunst en meer beelden van  Auto - iStock">
                <a:extLst>
                  <a:ext uri="{FF2B5EF4-FFF2-40B4-BE49-F238E27FC236}">
                    <a16:creationId xmlns:a16="http://schemas.microsoft.com/office/drawing/2014/main" id="{EDD6E7B3-702A-D7F3-2BE0-78AB614EBE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56071" y="4002088"/>
                <a:ext cx="182243" cy="135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4" descr="Voetganger Illustraties en vectorbeelden - iStock">
              <a:extLst>
                <a:ext uri="{FF2B5EF4-FFF2-40B4-BE49-F238E27FC236}">
                  <a16:creationId xmlns:a16="http://schemas.microsoft.com/office/drawing/2014/main" id="{D1EDB840-30D6-FE74-27D6-A45FD29A68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0248" y="2793660"/>
              <a:ext cx="79261" cy="14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4C761330-10D2-B309-086A-325C722B3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302" y="3643578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C82123D5-2887-6DA2-1EA5-96B370E6F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6212" y="3643101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ep 62">
            <a:extLst>
              <a:ext uri="{FF2B5EF4-FFF2-40B4-BE49-F238E27FC236}">
                <a16:creationId xmlns:a16="http://schemas.microsoft.com/office/drawing/2014/main" id="{79B6E3CA-A210-7F34-88CC-CB572BD2EBA6}"/>
              </a:ext>
            </a:extLst>
          </p:cNvPr>
          <p:cNvGrpSpPr/>
          <p:nvPr/>
        </p:nvGrpSpPr>
        <p:grpSpPr>
          <a:xfrm>
            <a:off x="2738455" y="4317919"/>
            <a:ext cx="1020745" cy="738664"/>
            <a:chOff x="10840032" y="2874250"/>
            <a:chExt cx="1020745" cy="738664"/>
          </a:xfrm>
        </p:grpSpPr>
        <p:sp>
          <p:nvSpPr>
            <p:cNvPr id="72" name="Tekstvak 71">
              <a:extLst>
                <a:ext uri="{FF2B5EF4-FFF2-40B4-BE49-F238E27FC236}">
                  <a16:creationId xmlns:a16="http://schemas.microsoft.com/office/drawing/2014/main" id="{1055E500-7B47-6394-58FB-E33E31B5CABC}"/>
                </a:ext>
              </a:extLst>
            </p:cNvPr>
            <p:cNvSpPr txBox="1"/>
            <p:nvPr/>
          </p:nvSpPr>
          <p:spPr>
            <a:xfrm>
              <a:off x="10840032" y="2874250"/>
              <a:ext cx="1020745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200" dirty="0"/>
                <a:t>       + </a:t>
              </a:r>
            </a:p>
            <a:p>
              <a:r>
                <a:rPr lang="nl-NL" sz="1200" dirty="0"/>
                <a:t>       +</a:t>
              </a:r>
            </a:p>
            <a:p>
              <a:r>
                <a:rPr lang="nl-NL" sz="1200" dirty="0"/>
                <a:t>          + </a:t>
              </a:r>
            </a:p>
            <a:p>
              <a:r>
                <a:rPr lang="nl-NL" sz="1200" dirty="0"/>
                <a:t>       + </a:t>
              </a:r>
            </a:p>
          </p:txBody>
        </p:sp>
        <p:pic>
          <p:nvPicPr>
            <p:cNvPr id="66" name="Picture 2" descr="Bestelauto Illustraties en vectorbeelden - iStock">
              <a:extLst>
                <a:ext uri="{FF2B5EF4-FFF2-40B4-BE49-F238E27FC236}">
                  <a16:creationId xmlns:a16="http://schemas.microsoft.com/office/drawing/2014/main" id="{863DB9D8-9557-C2D4-368B-B1AE1CDEED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70320" y="3261269"/>
              <a:ext cx="288000" cy="13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6186E558-E8CC-D2B5-C6EB-6AD38C16D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587" y="2906707"/>
              <a:ext cx="188699" cy="11828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0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8F0E3CBE-0E09-0E0D-D692-24BEEA920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196829" y="2903568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 descr="Autoicoon Auto Voertuig Geïsoleerd De Pictogrammen Van Het Vervoer  Automobiil Silhouet Vooraanzicht Sedan Auto Voertuig Of Automobians Symbool  Op Witte Achtergrond Voorraadvector Stockvectorkunst en meer beelden van  Auto - iStock">
              <a:extLst>
                <a:ext uri="{FF2B5EF4-FFF2-40B4-BE49-F238E27FC236}">
                  <a16:creationId xmlns:a16="http://schemas.microsoft.com/office/drawing/2014/main" id="{1D6D97FE-A8A9-D9C8-AE82-48A29B9553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70320" y="3444827"/>
              <a:ext cx="182243" cy="135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C63828CA-428B-6F53-E51C-02A703E61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5499" y="4518798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2D0504EF-1B01-EBBD-448E-813E27BF4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0131" y="4511921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2ACB7B85-3BB2-FB9B-32D0-7BB862641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6094" y="4710094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E5D946B8-E6DF-E8A4-F182-4AC19F4A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748" y="4707099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99DD12B0-075B-B82F-FE42-6BB77E54C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9646" y="4705970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Bestelauto Illustraties en vectorbeelden - iStock">
            <a:extLst>
              <a:ext uri="{FF2B5EF4-FFF2-40B4-BE49-F238E27FC236}">
                <a16:creationId xmlns:a16="http://schemas.microsoft.com/office/drawing/2014/main" id="{2E61AEB4-E12C-26A4-0922-08675E4D9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0944" y="4898925"/>
            <a:ext cx="288000" cy="1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Bestelauto Illustraties en vectorbeelden - iStock">
            <a:extLst>
              <a:ext uri="{FF2B5EF4-FFF2-40B4-BE49-F238E27FC236}">
                <a16:creationId xmlns:a16="http://schemas.microsoft.com/office/drawing/2014/main" id="{9203C61B-2027-9712-9DA2-FD49F4100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545" y="4898925"/>
            <a:ext cx="288000" cy="1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kstvak 91">
            <a:extLst>
              <a:ext uri="{FF2B5EF4-FFF2-40B4-BE49-F238E27FC236}">
                <a16:creationId xmlns:a16="http://schemas.microsoft.com/office/drawing/2014/main" id="{DEA2E035-4A25-68BA-0D9F-96B0B873976D}"/>
              </a:ext>
            </a:extLst>
          </p:cNvPr>
          <p:cNvSpPr txBox="1"/>
          <p:nvPr/>
        </p:nvSpPr>
        <p:spPr>
          <a:xfrm>
            <a:off x="2107881" y="5443602"/>
            <a:ext cx="57340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nl-NL" sz="1200" dirty="0"/>
              <a:t>       +</a:t>
            </a:r>
          </a:p>
          <a:p>
            <a:r>
              <a:rPr lang="nl-NL" sz="1200" dirty="0"/>
              <a:t>       +</a:t>
            </a:r>
          </a:p>
          <a:p>
            <a:r>
              <a:rPr lang="nl-NL" sz="1200" dirty="0"/>
              <a:t>        +</a:t>
            </a:r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5833FD6B-AF04-790D-278C-5962E6C7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404" y="5474326"/>
            <a:ext cx="221015" cy="1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008DB6AC-D5D0-3372-FFE3-9F661E719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422" y="5474326"/>
            <a:ext cx="221015" cy="1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5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7B5468C5-D7EA-9325-FEAD-345841B36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6789" y="5643594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39143A7A-AF23-9C56-0C3E-54600F64C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6788" y="5820597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A92FA6CA-5297-2FC6-DE79-50BADDAF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194" y="5653033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 descr="Autoicoon Auto Voertuig Geïsoleerd De Pictogrammen Van Het Vervoer  Automobiil Silhouet Vooraanzicht Sedan Auto Voertuig Of Automobians Symbool  Op Witte Achtergrond Voorraadvector Stockvectorkunst en meer beelden van  Auto - iStock">
            <a:extLst>
              <a:ext uri="{FF2B5EF4-FFF2-40B4-BE49-F238E27FC236}">
                <a16:creationId xmlns:a16="http://schemas.microsoft.com/office/drawing/2014/main" id="{69D14DC9-8034-FB39-2412-109401A43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0194" y="5822312"/>
            <a:ext cx="182243" cy="1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55EB70D-2D08-FF95-9681-969BBB754C45}"/>
              </a:ext>
            </a:extLst>
          </p:cNvPr>
          <p:cNvSpPr txBox="1"/>
          <p:nvPr/>
        </p:nvSpPr>
        <p:spPr>
          <a:xfrm>
            <a:off x="542020" y="396579"/>
            <a:ext cx="3554021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i="1" dirty="0"/>
              <a:t>Ongevallen 2018-2022 (2)</a:t>
            </a:r>
          </a:p>
        </p:txBody>
      </p:sp>
    </p:spTree>
    <p:extLst>
      <p:ext uri="{BB962C8B-B14F-4D97-AF65-F5344CB8AC3E}">
        <p14:creationId xmlns:p14="http://schemas.microsoft.com/office/powerpoint/2010/main" val="157622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BC5DD00-9CAF-6658-E7A4-D70D92A6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9CC5EC0-5884-DC85-0823-697F29C2A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920" y="747305"/>
            <a:ext cx="5821307" cy="5397503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58C407F-485B-68DA-4C78-76B1EFBABD3A}"/>
              </a:ext>
            </a:extLst>
          </p:cNvPr>
          <p:cNvSpPr txBox="1"/>
          <p:nvPr/>
        </p:nvSpPr>
        <p:spPr>
          <a:xfrm>
            <a:off x="1041701" y="347195"/>
            <a:ext cx="3554021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i="1" dirty="0"/>
              <a:t>Ongevallen 2018-2022 (3)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1014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Verkeersveiligheid</a:t>
            </a:r>
            <a:endParaRPr lang="en-GB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568A873-A7E6-F39A-AC19-785B83582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74" y="3749970"/>
            <a:ext cx="3554021" cy="234205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7D6CA0-C14F-FFEF-7B27-94C68CA051BE}"/>
              </a:ext>
            </a:extLst>
          </p:cNvPr>
          <p:cNvSpPr txBox="1"/>
          <p:nvPr/>
        </p:nvSpPr>
        <p:spPr>
          <a:xfrm>
            <a:off x="358774" y="1399028"/>
            <a:ext cx="3554021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b="1" i="1" dirty="0"/>
              <a:t>Schouw rotondes en</a:t>
            </a:r>
          </a:p>
          <a:p>
            <a:r>
              <a:rPr lang="nl-NL" sz="2000" b="1" i="1" dirty="0" err="1"/>
              <a:t>toeleidende</a:t>
            </a:r>
            <a:r>
              <a:rPr lang="nl-NL" sz="2000" b="1" i="1" dirty="0"/>
              <a:t> wegen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81AECF-9435-8D0D-46EB-3E30E3D0B2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874" y="1399028"/>
            <a:ext cx="3554021" cy="21445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CDACDF-247F-D448-E6B5-DD7A951A76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45" y="1385828"/>
            <a:ext cx="3729380" cy="21605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00D4C2-01CB-B8E1-AD8E-8B57583266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445" y="3749970"/>
            <a:ext cx="3729380" cy="242722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236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4822-F1C3-4BBC-B594-58D5CFA8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4" y="6317153"/>
            <a:ext cx="360000" cy="180000"/>
          </a:xfrm>
        </p:spPr>
        <p:txBody>
          <a:bodyPr wrap="square" anchor="b">
            <a:noAutofit/>
          </a:bodyPr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84B09-B360-4F6F-AAEB-94867C1D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72" y="577945"/>
            <a:ext cx="11472863" cy="1080000"/>
          </a:xfrm>
        </p:spPr>
        <p:txBody>
          <a:bodyPr/>
          <a:lstStyle/>
          <a:p>
            <a:r>
              <a:rPr lang="en-GB" dirty="0" err="1"/>
              <a:t>Meldingen</a:t>
            </a:r>
            <a:r>
              <a:rPr lang="en-GB" dirty="0"/>
              <a:t> van </a:t>
            </a:r>
            <a:r>
              <a:rPr lang="en-GB" dirty="0" err="1"/>
              <a:t>bewoners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830315-7285-B0FE-323E-B3A0EA16C4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6" y="1836235"/>
            <a:ext cx="10742093" cy="322262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9473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Blank">
  <a:themeElements>
    <a:clrScheme name="Sweco 2022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7A9B62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5D410018-08C4-4DC8-A666-6AC761EFEA33}" vid="{F40A94C1-BC30-4637-AB2C-05D40946BB7F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co">
      <a:dk1>
        <a:srgbClr val="000000"/>
      </a:dk1>
      <a:lt1>
        <a:srgbClr val="FFFFFF"/>
      </a:lt1>
      <a:dk2>
        <a:srgbClr val="3F3F42"/>
      </a:dk2>
      <a:lt2>
        <a:srgbClr val="E2E0DA"/>
      </a:lt2>
      <a:accent1>
        <a:srgbClr val="A4A4A6"/>
      </a:accent1>
      <a:accent2>
        <a:srgbClr val="DEC55B"/>
      </a:accent2>
      <a:accent3>
        <a:srgbClr val="9DD354"/>
      </a:accent3>
      <a:accent4>
        <a:srgbClr val="C0D4FD"/>
      </a:accent4>
      <a:accent5>
        <a:srgbClr val="F2B1DC"/>
      </a:accent5>
      <a:accent6>
        <a:srgbClr val="3F3F42"/>
      </a:accent6>
      <a:hlink>
        <a:srgbClr val="C0D4FD"/>
      </a:hlink>
      <a:folHlink>
        <a:srgbClr val="9DD354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co medium gray">
      <a:srgbClr val="A4A4A6"/>
    </a:custClr>
    <a:custClr name="Sweco bright green">
      <a:srgbClr val="9DD354"/>
    </a:custClr>
    <a:custClr name="Sweco bright ochre">
      <a:srgbClr val="DEC55B"/>
    </a:custClr>
    <a:custClr name="Sweco bright blue">
      <a:srgbClr val="C0D4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dark gray">
      <a:srgbClr val="3F3F42"/>
    </a:custClr>
    <a:custClr name="Sweco muted green">
      <a:srgbClr val="7A9B62"/>
    </a:custClr>
    <a:custClr name="Sweco muted ochre">
      <a:srgbClr val="A48730"/>
    </a:custClr>
    <a:custClr name="Sweco muted blue">
      <a:srgbClr val="8593A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">
      <a:srgbClr val="E2E0DA"/>
    </a:custClr>
    <a:custClr name="Sweco bright green 60%">
      <a:srgbClr val="C4E498"/>
    </a:custClr>
    <a:custClr name="Sweco bright ochre 60%">
      <a:srgbClr val="EBDC9C"/>
    </a:custClr>
    <a:custClr name="Sweco bright blue 60%">
      <a:srgbClr val="D9E5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co light gray 40%">
      <a:srgbClr val="F3F2F0"/>
    </a:custClr>
    <a:custClr name="Sweco bright green 40%">
      <a:srgbClr val="E6F3D4"/>
    </a:custClr>
    <a:custClr name="Sweco bright ochre 40%">
      <a:srgbClr val="F6F0D5"/>
    </a:custClr>
    <a:custClr name="Sweco bright blue 40%">
      <a:srgbClr val="EFF4F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Sweco presentation","templateDescription":"A clean presentation with Sweco logo","enableDocumentContentUpdater":true,"version":"1.14"}]]></Templafy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2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TitlePresentation","label":"Footer text","fullyQualifiedName":"TitlePresentation"}],"formDataEntries":[]}]]></TemplafyFormConfiguration>
</file>

<file path=customXml/item13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4.xml><?xml version="1.0" encoding="utf-8"?>
<TemplafySlideTemplateConfiguration><![CDATA[{"slideVersion":0,"isValidatorEnabled":false,"isLocked":false,"elementsMetadata":[],"slideId":"637606466270257470","enableDocumentContentUpdater":true,"version":"1.14"}]]></TemplafySlideTemplateConfiguration>
</file>

<file path=customXml/item15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24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0,"isValidatorEnabled":false,"isLocked":false,"elementsMetadata":[],"slideId":"637606466270100126","enableDocumentContentUpdater":true,"version":"1.14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0,"isValidatorEnabled":false,"isLocked":false,"elementsMetadata":[],"slideId":"637601221536509274","enableDocumentContentUpdater":true,"version":"1.14"}]]></TemplafySlideTemplateConfiguration>
</file>

<file path=customXml/item8.xml><?xml version="1.0" encoding="utf-8"?>
<TemplafySlideTemplateConfiguration><![CDATA[{"slideVersion":0,"isValidatorEnabled":false,"isLocked":false,"elementsMetadata":[],"slideId":"637601221537602926","enableDocumentContentUpdater":true,"version":"1.14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D7259F3-545A-4613-8DDA-8CDD2DE8070E}">
  <ds:schemaRefs/>
</ds:datastoreItem>
</file>

<file path=customXml/itemProps10.xml><?xml version="1.0" encoding="utf-8"?>
<ds:datastoreItem xmlns:ds="http://schemas.openxmlformats.org/officeDocument/2006/customXml" ds:itemID="{B1FCCD66-0BA2-4108-B396-A9402C94A4BF}">
  <ds:schemaRefs/>
</ds:datastoreItem>
</file>

<file path=customXml/itemProps11.xml><?xml version="1.0" encoding="utf-8"?>
<ds:datastoreItem xmlns:ds="http://schemas.openxmlformats.org/officeDocument/2006/customXml" ds:itemID="{04274005-A4F8-4E04-B1A1-697D6F7F0F57}">
  <ds:schemaRefs/>
</ds:datastoreItem>
</file>

<file path=customXml/itemProps12.xml><?xml version="1.0" encoding="utf-8"?>
<ds:datastoreItem xmlns:ds="http://schemas.openxmlformats.org/officeDocument/2006/customXml" ds:itemID="{CCD91A97-4C18-4C62-8086-62DA0139A1A2}">
  <ds:schemaRefs/>
</ds:datastoreItem>
</file>

<file path=customXml/itemProps13.xml><?xml version="1.0" encoding="utf-8"?>
<ds:datastoreItem xmlns:ds="http://schemas.openxmlformats.org/officeDocument/2006/customXml" ds:itemID="{2DC4A442-4990-492D-8C16-142AA10E0942}">
  <ds:schemaRefs/>
</ds:datastoreItem>
</file>

<file path=customXml/itemProps14.xml><?xml version="1.0" encoding="utf-8"?>
<ds:datastoreItem xmlns:ds="http://schemas.openxmlformats.org/officeDocument/2006/customXml" ds:itemID="{571E50CB-D435-405F-80B3-2BA8ED8BDCCA}">
  <ds:schemaRefs/>
</ds:datastoreItem>
</file>

<file path=customXml/itemProps15.xml><?xml version="1.0" encoding="utf-8"?>
<ds:datastoreItem xmlns:ds="http://schemas.openxmlformats.org/officeDocument/2006/customXml" ds:itemID="{BC2D4E91-D1CE-422D-994E-B77840BB16D5}">
  <ds:schemaRefs/>
</ds:datastoreItem>
</file>

<file path=customXml/itemProps16.xml><?xml version="1.0" encoding="utf-8"?>
<ds:datastoreItem xmlns:ds="http://schemas.openxmlformats.org/officeDocument/2006/customXml" ds:itemID="{5547BB14-8D16-4312-9E6A-D2ACF79C4308}">
  <ds:schemaRefs/>
</ds:datastoreItem>
</file>

<file path=customXml/itemProps17.xml><?xml version="1.0" encoding="utf-8"?>
<ds:datastoreItem xmlns:ds="http://schemas.openxmlformats.org/officeDocument/2006/customXml" ds:itemID="{DAD74A81-27C8-4AAB-863E-C2D0015AD9F0}">
  <ds:schemaRefs/>
</ds:datastoreItem>
</file>

<file path=customXml/itemProps18.xml><?xml version="1.0" encoding="utf-8"?>
<ds:datastoreItem xmlns:ds="http://schemas.openxmlformats.org/officeDocument/2006/customXml" ds:itemID="{E4FB200D-7048-4313-A90E-7E25FF28F19D}">
  <ds:schemaRefs/>
</ds:datastoreItem>
</file>

<file path=customXml/itemProps19.xml><?xml version="1.0" encoding="utf-8"?>
<ds:datastoreItem xmlns:ds="http://schemas.openxmlformats.org/officeDocument/2006/customXml" ds:itemID="{30CAC5F9-C610-4AB4-8767-2998847ADB6E}">
  <ds:schemaRefs/>
</ds:datastoreItem>
</file>

<file path=customXml/itemProps2.xml><?xml version="1.0" encoding="utf-8"?>
<ds:datastoreItem xmlns:ds="http://schemas.openxmlformats.org/officeDocument/2006/customXml" ds:itemID="{DD2C261E-B0FA-45DC-A127-E3276561520B}">
  <ds:schemaRefs/>
</ds:datastoreItem>
</file>

<file path=customXml/itemProps20.xml><?xml version="1.0" encoding="utf-8"?>
<ds:datastoreItem xmlns:ds="http://schemas.openxmlformats.org/officeDocument/2006/customXml" ds:itemID="{EE3F8EAB-DDF5-4D99-B353-49650393E362}">
  <ds:schemaRefs/>
</ds:datastoreItem>
</file>

<file path=customXml/itemProps21.xml><?xml version="1.0" encoding="utf-8"?>
<ds:datastoreItem xmlns:ds="http://schemas.openxmlformats.org/officeDocument/2006/customXml" ds:itemID="{A70259FB-FDE9-428B-B364-C0C235897260}">
  <ds:schemaRefs/>
</ds:datastoreItem>
</file>

<file path=customXml/itemProps22.xml><?xml version="1.0" encoding="utf-8"?>
<ds:datastoreItem xmlns:ds="http://schemas.openxmlformats.org/officeDocument/2006/customXml" ds:itemID="{D2D2385E-2E03-4D85-AEFB-B12ABB607D6A}">
  <ds:schemaRefs/>
</ds:datastoreItem>
</file>

<file path=customXml/itemProps23.xml><?xml version="1.0" encoding="utf-8"?>
<ds:datastoreItem xmlns:ds="http://schemas.openxmlformats.org/officeDocument/2006/customXml" ds:itemID="{017C89CC-4413-44A9-8C7D-174DF33932B7}">
  <ds:schemaRefs/>
</ds:datastoreItem>
</file>

<file path=customXml/itemProps24.xml><?xml version="1.0" encoding="utf-8"?>
<ds:datastoreItem xmlns:ds="http://schemas.openxmlformats.org/officeDocument/2006/customXml" ds:itemID="{91CCCBEE-A1DF-4516-92F7-B23C8BF62DCE}">
  <ds:schemaRefs/>
</ds:datastoreItem>
</file>

<file path=customXml/itemProps3.xml><?xml version="1.0" encoding="utf-8"?>
<ds:datastoreItem xmlns:ds="http://schemas.openxmlformats.org/officeDocument/2006/customXml" ds:itemID="{613AFB8A-1743-4760-BC21-2BFF8C0B4FD3}">
  <ds:schemaRefs/>
</ds:datastoreItem>
</file>

<file path=customXml/itemProps4.xml><?xml version="1.0" encoding="utf-8"?>
<ds:datastoreItem xmlns:ds="http://schemas.openxmlformats.org/officeDocument/2006/customXml" ds:itemID="{76A219FF-BA70-4453-902A-30C0740DE09B}">
  <ds:schemaRefs/>
</ds:datastoreItem>
</file>

<file path=customXml/itemProps5.xml><?xml version="1.0" encoding="utf-8"?>
<ds:datastoreItem xmlns:ds="http://schemas.openxmlformats.org/officeDocument/2006/customXml" ds:itemID="{6253A684-D7FD-4B2D-9FEF-50889DF11754}">
  <ds:schemaRefs/>
</ds:datastoreItem>
</file>

<file path=customXml/itemProps6.xml><?xml version="1.0" encoding="utf-8"?>
<ds:datastoreItem xmlns:ds="http://schemas.openxmlformats.org/officeDocument/2006/customXml" ds:itemID="{D77D25FE-1AAF-4C22-8B48-9F03998F04BD}">
  <ds:schemaRefs/>
</ds:datastoreItem>
</file>

<file path=customXml/itemProps7.xml><?xml version="1.0" encoding="utf-8"?>
<ds:datastoreItem xmlns:ds="http://schemas.openxmlformats.org/officeDocument/2006/customXml" ds:itemID="{95C93DCB-C1B4-43DF-898C-65C33831EAE6}">
  <ds:schemaRefs/>
</ds:datastoreItem>
</file>

<file path=customXml/itemProps8.xml><?xml version="1.0" encoding="utf-8"?>
<ds:datastoreItem xmlns:ds="http://schemas.openxmlformats.org/officeDocument/2006/customXml" ds:itemID="{0C48B88E-832C-4354-B5FE-1645D6566548}">
  <ds:schemaRefs/>
</ds:datastoreItem>
</file>

<file path=customXml/itemProps9.xml><?xml version="1.0" encoding="utf-8"?>
<ds:datastoreItem xmlns:ds="http://schemas.openxmlformats.org/officeDocument/2006/customXml" ds:itemID="{A76C6091-9EC2-4A15-9AC5-4FC7C23D0B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4695</TotalTime>
  <Words>391</Words>
  <Application>Microsoft Office PowerPoint</Application>
  <PresentationFormat>Breedbeeld</PresentationFormat>
  <Paragraphs>220</Paragraphs>
  <Slides>24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Sweco Sans</vt:lpstr>
      <vt:lpstr>Blank</vt:lpstr>
      <vt:lpstr>Spoorzone Bilthoven  Status Quo Mobiliteit en Verkeer  21-09-2023</vt:lpstr>
      <vt:lpstr>Verkeersroutes </vt:lpstr>
      <vt:lpstr>Verkeersroutes </vt:lpstr>
      <vt:lpstr>Verkeersveiligheid</vt:lpstr>
      <vt:lpstr>PowerPoint-presentatie</vt:lpstr>
      <vt:lpstr>PowerPoint-presentatie</vt:lpstr>
      <vt:lpstr>PowerPoint-presentatie</vt:lpstr>
      <vt:lpstr>Verkeersveiligheid</vt:lpstr>
      <vt:lpstr>Meldingen van bewoners</vt:lpstr>
      <vt:lpstr>Verkeersintensiteiten</vt:lpstr>
      <vt:lpstr>PowerPoint-presentatie</vt:lpstr>
      <vt:lpstr>PowerPoint-presentatie</vt:lpstr>
      <vt:lpstr>PowerPoint-presentatie</vt:lpstr>
      <vt:lpstr>Parkeren</vt:lpstr>
      <vt:lpstr>Parkeren, onderzoeksgebied tellingen september</vt:lpstr>
      <vt:lpstr>Parkeren, resultaten meting (1)</vt:lpstr>
      <vt:lpstr>Parkeren, resultaten meting (2)</vt:lpstr>
      <vt:lpstr>Parkeren, resultaten meting (3)</vt:lpstr>
      <vt:lpstr>Parkeren, inventarisatie parkeren bedrijven Spoorzone Parkeercapaciteit inclusief ingeschatte aantallen op eigen terrein / bij bedrijven</vt:lpstr>
      <vt:lpstr>Infrastructuur</vt:lpstr>
      <vt:lpstr>Infrastructuur</vt:lpstr>
      <vt:lpstr>Infrastructuur</vt:lpstr>
      <vt:lpstr>Openbaar vervoer   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Neijts, Fabio</dc:creator>
  <cp:lastModifiedBy>Quee, Jeroen</cp:lastModifiedBy>
  <cp:revision>21</cp:revision>
  <cp:lastPrinted>2023-09-21T11:27:44Z</cp:lastPrinted>
  <dcterms:created xsi:type="dcterms:W3CDTF">2023-09-07T10:44:19Z</dcterms:created>
  <dcterms:modified xsi:type="dcterms:W3CDTF">2023-09-22T08:56:52Z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MSIP_Label_43f08ec5-d6d9-4227-8387-ccbfcb3632c4_Enabled">
    <vt:lpwstr>true</vt:lpwstr>
  </property>
  <property fmtid="{D5CDD505-2E9C-101B-9397-08002B2CF9AE}" pid="4" name="MSIP_Label_43f08ec5-d6d9-4227-8387-ccbfcb3632c4_SetDate">
    <vt:lpwstr>2023-09-07T10:44:57Z</vt:lpwstr>
  </property>
  <property fmtid="{D5CDD505-2E9C-101B-9397-08002B2CF9AE}" pid="5" name="MSIP_Label_43f08ec5-d6d9-4227-8387-ccbfcb3632c4_Method">
    <vt:lpwstr>Standard</vt:lpwstr>
  </property>
  <property fmtid="{D5CDD505-2E9C-101B-9397-08002B2CF9AE}" pid="6" name="MSIP_Label_43f08ec5-d6d9-4227-8387-ccbfcb3632c4_Name">
    <vt:lpwstr>Sweco Restricted</vt:lpwstr>
  </property>
  <property fmtid="{D5CDD505-2E9C-101B-9397-08002B2CF9AE}" pid="7" name="MSIP_Label_43f08ec5-d6d9-4227-8387-ccbfcb3632c4_SiteId">
    <vt:lpwstr>b7872ef0-9a00-4c18-8a4a-c7d25c778a9e</vt:lpwstr>
  </property>
  <property fmtid="{D5CDD505-2E9C-101B-9397-08002B2CF9AE}" pid="8" name="MSIP_Label_43f08ec5-d6d9-4227-8387-ccbfcb3632c4_ActionId">
    <vt:lpwstr>c82aa7c1-9b8c-4756-85f0-78d75dd11048</vt:lpwstr>
  </property>
  <property fmtid="{D5CDD505-2E9C-101B-9397-08002B2CF9AE}" pid="9" name="MSIP_Label_43f08ec5-d6d9-4227-8387-ccbfcb3632c4_ContentBits">
    <vt:lpwstr>0</vt:lpwstr>
  </property>
</Properties>
</file>